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2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5D729-17A3-4D27-866A-67355634F86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7D855-CA16-4150-AB2F-AC6967B3FC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169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5D729-17A3-4D27-866A-67355634F86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7D855-CA16-4150-AB2F-AC6967B3FC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722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5D729-17A3-4D27-866A-67355634F86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7D855-CA16-4150-AB2F-AC6967B3FC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450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5D729-17A3-4D27-866A-67355634F86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7D855-CA16-4150-AB2F-AC6967B3FC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5029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5D729-17A3-4D27-866A-67355634F86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7D855-CA16-4150-AB2F-AC6967B3FC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9727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5D729-17A3-4D27-866A-67355634F86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7D855-CA16-4150-AB2F-AC6967B3FC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773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5D729-17A3-4D27-866A-67355634F86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7D855-CA16-4150-AB2F-AC6967B3FC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2402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5D729-17A3-4D27-866A-67355634F86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7D855-CA16-4150-AB2F-AC6967B3FC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3190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5D729-17A3-4D27-866A-67355634F86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7D855-CA16-4150-AB2F-AC6967B3FC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363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5D729-17A3-4D27-866A-67355634F86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7D855-CA16-4150-AB2F-AC6967B3FC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5357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5D729-17A3-4D27-866A-67355634F86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F7D855-CA16-4150-AB2F-AC6967B3FC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8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35D729-17A3-4D27-866A-67355634F86E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F7D855-CA16-4150-AB2F-AC6967B3FC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91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717806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Way forward on mechanism to prevent RLF in URLLC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443686"/>
            <a:ext cx="9144000" cy="1655762"/>
          </a:xfrm>
        </p:spPr>
        <p:txBody>
          <a:bodyPr/>
          <a:lstStyle/>
          <a:p>
            <a:r>
              <a:rPr lang="en-US" dirty="0" smtClean="0"/>
              <a:t>Intel Corporation</a:t>
            </a:r>
            <a:endParaRPr lang="en-US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51520" y="188640"/>
            <a:ext cx="5616624" cy="93372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1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#92bis </a:t>
            </a:r>
            <a:br>
              <a:rPr lang="en-US" altLang="zh-CN" sz="1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US" altLang="zh-CN" sz="1800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Chongqing , China, 14th – 18th Oct 2019</a:t>
            </a:r>
            <a:endParaRPr lang="zh-CN" altLang="en-US" sz="1800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508704" y="52232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R4-1911014</a:t>
            </a:r>
            <a:endParaRPr lang="zh-CN" altLang="en-US" b="1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96162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Background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Work Plan for RRM part for URLLC WI included the following for RAN4#92bis</a:t>
            </a:r>
          </a:p>
          <a:p>
            <a:pPr lvl="1"/>
            <a:r>
              <a:rPr lang="en-US" dirty="0" smtClean="0"/>
              <a:t>Decide whether mechanism to prevent RLF for URLLC service is needed</a:t>
            </a:r>
          </a:p>
          <a:p>
            <a:pPr lvl="1"/>
            <a:r>
              <a:rPr lang="en-US" dirty="0" smtClean="0"/>
              <a:t>If needed, discuss the detailed solution of the mechanism (if it is agreed to be introduced)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11919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RLF Prevention for URLLC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Introduce early out-of-sync detection at UE for URLLC to prevent out-of-sync and radio link </a:t>
            </a:r>
            <a:r>
              <a:rPr lang="en-US" dirty="0" smtClean="0"/>
              <a:t>failure</a:t>
            </a:r>
          </a:p>
          <a:p>
            <a:r>
              <a:rPr lang="en-US" dirty="0"/>
              <a:t>RAN4 further discusses hypothetical PDCCH parameters, target BLER and evaluation period for early out-of-sync </a:t>
            </a:r>
            <a:r>
              <a:rPr lang="en-US" dirty="0" smtClean="0"/>
              <a:t>detection</a:t>
            </a:r>
          </a:p>
          <a:p>
            <a:pPr lvl="1"/>
            <a:r>
              <a:rPr lang="en-US" dirty="0" smtClean="0"/>
              <a:t>Option 1: Use same target BLER and hypothetical PDCCH parameters as </a:t>
            </a:r>
            <a:r>
              <a:rPr lang="en-US" smtClean="0"/>
              <a:t>used for BFD</a:t>
            </a:r>
            <a:endParaRPr lang="en-US" dirty="0" smtClean="0"/>
          </a:p>
          <a:p>
            <a:r>
              <a:rPr lang="en-US" dirty="0"/>
              <a:t>When early out-of-sync indicated by UE, network shall boost power of RS for RLM in order to recover</a:t>
            </a:r>
          </a:p>
          <a:p>
            <a:r>
              <a:rPr lang="en-US" dirty="0"/>
              <a:t>Introduce signaling for UE to indicate early out-of-sync to </a:t>
            </a:r>
            <a:r>
              <a:rPr lang="en-US" dirty="0" smtClean="0"/>
              <a:t>network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479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142</Words>
  <Application>Microsoft Office PowerPoint</Application>
  <PresentationFormat>Widescreen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Arial</vt:lpstr>
      <vt:lpstr>Calibri</vt:lpstr>
      <vt:lpstr>Calibri Light</vt:lpstr>
      <vt:lpstr>Office Theme</vt:lpstr>
      <vt:lpstr>Way forward on mechanism to prevent RLF in URLLC</vt:lpstr>
      <vt:lpstr>Background </vt:lpstr>
      <vt:lpstr>RLF Prevention for URLLC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mechanism to prevent RLF in URLLC</dc:title>
  <dc:creator>Intel_RAN4#92bis</dc:creator>
  <cp:keywords>CTPClassification=CTP_NT</cp:keywords>
  <cp:lastModifiedBy>Intel_RAN4#92bis</cp:lastModifiedBy>
  <cp:revision>5</cp:revision>
  <dcterms:created xsi:type="dcterms:W3CDTF">2019-10-04T16:31:25Z</dcterms:created>
  <dcterms:modified xsi:type="dcterms:W3CDTF">2019-10-04T16:42:58Z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3adbea43-bb51-4159-908d-d8d336f0d6b9</vt:lpwstr>
  </property>
  <property fmtid="{D5CDD505-2E9C-101B-9397-08002B2CF9AE}" pid="3" name="CTP_TimeStamp">
    <vt:lpwstr>2019-10-04 16:42:58Z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