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R4-1910931</a:t>
            </a:r>
            <a:endParaRPr lang="en-US" altLang="zh-CN" b="1" dirty="0" smtClean="0"/>
          </a:p>
          <a:p>
            <a:r>
              <a:rPr lang="x-none" altLang="zh-CN" b="1" dirty="0"/>
              <a:t>Chongqing, China, 14th – 18th Oct,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8.17.2.3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BS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Maximum Doppler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sz="2000" dirty="0"/>
              <a:t>for 30KHz SCS, </a:t>
            </a:r>
            <a:r>
              <a:rPr lang="en-US" altLang="zh-CN" sz="2000" dirty="0"/>
              <a:t>it is proposed to consider Doppler shift of 3334 Hz for UL with 500km/h</a:t>
            </a:r>
            <a:endParaRPr lang="en-GB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sz="2000" dirty="0"/>
              <a:t>for 15KHz SCS, </a:t>
            </a:r>
            <a:r>
              <a:rPr lang="en-US" altLang="zh-CN" sz="2000" dirty="0"/>
              <a:t>it is proposed to consider Doppler shift of 1500 Hz for UL with 500km/h</a:t>
            </a:r>
          </a:p>
          <a:p>
            <a:pPr lvl="2">
              <a:buNone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73608" y="3284984"/>
            <a:ext cx="8229600" cy="1177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/>
              <a:t>Channel model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for open space scenario, Ds is proposed to be 700 meters and </a:t>
            </a:r>
            <a:r>
              <a:rPr lang="en-US" altLang="zh-CN" sz="2000" dirty="0" err="1"/>
              <a:t>Dmin</a:t>
            </a:r>
            <a:r>
              <a:rPr lang="en-US" altLang="zh-CN" sz="2000" dirty="0"/>
              <a:t> is proposed to be 150 meters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39552" y="4725144"/>
            <a:ext cx="8496944" cy="1177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/>
              <a:t>CBW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it is proposed to specify the BS demodulation requirements for the bandwidth of 5/10/20 MHz with 15 KHz SCS and the bandwidth of 10/20/40/100 MHz with 30KHz SCS. And applicability rule specified in Rel-15 NR can be reused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PUSCH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Reference </a:t>
            </a:r>
            <a:r>
              <a:rPr lang="en-US" altLang="zh-CN" dirty="0" smtClean="0"/>
              <a:t>signal</a:t>
            </a:r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the reference signal of PUSCH is proposed to be DMRS, and the DMRS configuration is proposed to be 1+1+1 (type 1, single-symbol DMRS)</a:t>
            </a:r>
            <a:endParaRPr lang="en-US" altLang="zh-CN" sz="24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 smtClean="0"/>
              <a:t>Antenna configuration</a:t>
            </a:r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it is proposed to consider 2 </a:t>
            </a:r>
            <a:r>
              <a:rPr lang="en-US" altLang="zh-CN" sz="2400" dirty="0" smtClean="0"/>
              <a:t>TX, 8 </a:t>
            </a:r>
            <a:r>
              <a:rPr lang="en-US" altLang="zh-CN" sz="2400" dirty="0"/>
              <a:t>RX</a:t>
            </a:r>
            <a:endParaRPr lang="en-US" altLang="zh-CN" sz="24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31981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414115"/>
            <a:ext cx="8064896" cy="2304256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PRACH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350km/h with PRACH format 0, the frequency offset for restricted set type A is proposed to be 1340Hz and the frequency offset for restricted set type B is proposed to be 2334Hz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500km/h, it is proposed to consider PRACH format A2/A3/B4/C2. And the frequency offset is proposed to be 3334Hz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116898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215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主题</vt:lpstr>
      <vt:lpstr>PowerPoint 演示文稿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63</cp:revision>
  <dcterms:created xsi:type="dcterms:W3CDTF">2018-01-09T09:10:37Z</dcterms:created>
  <dcterms:modified xsi:type="dcterms:W3CDTF">2019-10-02T09:29:56Z</dcterms:modified>
</cp:coreProperties>
</file>