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lsgaard, Lars (Nokia - FI/Oulu)" userId="e1bb5a1e-b9f4-4671-872d-0e0e38899c4a" providerId="ADAL" clId="{66372D48-2656-410E-9407-21CFF3816482}"/>
    <pc:docChg chg="undo custSel modSld">
      <pc:chgData name="Dalsgaard, Lars (Nokia - FI/Oulu)" userId="e1bb5a1e-b9f4-4671-872d-0e0e38899c4a" providerId="ADAL" clId="{66372D48-2656-410E-9407-21CFF3816482}" dt="2019-04-11T17:11:26.724" v="206"/>
      <pc:docMkLst>
        <pc:docMk/>
      </pc:docMkLst>
      <pc:sldChg chg="modSp">
        <pc:chgData name="Dalsgaard, Lars (Nokia - FI/Oulu)" userId="e1bb5a1e-b9f4-4671-872d-0e0e38899c4a" providerId="ADAL" clId="{66372D48-2656-410E-9407-21CFF3816482}" dt="2019-04-11T17:02:33.598" v="198" actId="20577"/>
        <pc:sldMkLst>
          <pc:docMk/>
          <pc:sldMk cId="3642733186" sldId="263"/>
        </pc:sldMkLst>
        <pc:spChg chg="mod">
          <ac:chgData name="Dalsgaard, Lars (Nokia - FI/Oulu)" userId="e1bb5a1e-b9f4-4671-872d-0e0e38899c4a" providerId="ADAL" clId="{66372D48-2656-410E-9407-21CFF3816482}" dt="2019-04-11T17:02:33.598" v="198" actId="20577"/>
          <ac:spMkLst>
            <pc:docMk/>
            <pc:sldMk cId="3642733186" sldId="263"/>
            <ac:spMk id="3075" creationId="{B084D7AF-DEFD-47ED-B94C-F40A214A6326}"/>
          </ac:spMkLst>
        </pc:spChg>
      </pc:sldChg>
      <pc:sldChg chg="modSp">
        <pc:chgData name="Dalsgaard, Lars (Nokia - FI/Oulu)" userId="e1bb5a1e-b9f4-4671-872d-0e0e38899c4a" providerId="ADAL" clId="{66372D48-2656-410E-9407-21CFF3816482}" dt="2019-04-11T17:11:26.724" v="206"/>
        <pc:sldMkLst>
          <pc:docMk/>
          <pc:sldMk cId="30917283" sldId="266"/>
        </pc:sldMkLst>
        <pc:spChg chg="mod">
          <ac:chgData name="Dalsgaard, Lars (Nokia - FI/Oulu)" userId="e1bb5a1e-b9f4-4671-872d-0e0e38899c4a" providerId="ADAL" clId="{66372D48-2656-410E-9407-21CFF3816482}" dt="2019-04-11T17:02:57.986" v="199"/>
          <ac:spMkLst>
            <pc:docMk/>
            <pc:sldMk cId="30917283" sldId="266"/>
            <ac:spMk id="2" creationId="{24F2B4DD-00FF-48FA-A3C3-F12E6EBECB89}"/>
          </ac:spMkLst>
        </pc:spChg>
        <pc:spChg chg="mod">
          <ac:chgData name="Dalsgaard, Lars (Nokia - FI/Oulu)" userId="e1bb5a1e-b9f4-4671-872d-0e0e38899c4a" providerId="ADAL" clId="{66372D48-2656-410E-9407-21CFF3816482}" dt="2019-04-11T17:11:26.724" v="206"/>
          <ac:spMkLst>
            <pc:docMk/>
            <pc:sldMk cId="30917283" sldId="266"/>
            <ac:spMk id="3" creationId="{B81E3070-BE9F-4DC1-B102-88B46E5498A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92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sz="1800" dirty="0"/>
              <a:t>Ljubljana, Slovenia, Aug 26</a:t>
            </a:r>
            <a:r>
              <a:rPr lang="en-GB" altLang="zh-CN" sz="1800" baseline="30000" dirty="0"/>
              <a:t>th</a:t>
            </a:r>
            <a:r>
              <a:rPr lang="en-GB" altLang="zh-CN" sz="1800" dirty="0"/>
              <a:t> - 30</a:t>
            </a:r>
            <a:r>
              <a:rPr lang="en-GB" altLang="zh-CN" sz="1800" baseline="30000" dirty="0"/>
              <a:t>th</a:t>
            </a:r>
            <a:r>
              <a:rPr lang="en-GB" altLang="zh-CN" sz="1800" dirty="0"/>
              <a:t>,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242088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UE </a:t>
            </a:r>
            <a:r>
              <a:rPr lang="en-US" altLang="zh-CN" sz="4400" dirty="0" err="1">
                <a:latin typeface="Calibri" panose="020F0502020204030204" pitchFamily="34" charset="0"/>
              </a:rPr>
              <a:t>sidelink</a:t>
            </a:r>
            <a:r>
              <a:rPr lang="en-US" altLang="zh-CN" sz="4400" dirty="0">
                <a:latin typeface="Calibri" panose="020F0502020204030204" pitchFamily="34" charset="0"/>
              </a:rPr>
              <a:t> timing requirements for NR V2X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R4-1909633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Agreements on UE sidelink timing requirements for NR V2X</a:t>
            </a:r>
            <a:endParaRPr lang="en-US" altLang="sv-SE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40148"/>
            <a:ext cx="8229600" cy="3529012"/>
          </a:xfrm>
        </p:spPr>
        <p:txBody>
          <a:bodyPr/>
          <a:lstStyle/>
          <a:p>
            <a:r>
              <a:rPr lang="en-GB" altLang="zh-CN" sz="1800" b="1" dirty="0" smtClean="0"/>
              <a:t>UE timing error requirement for </a:t>
            </a:r>
            <a:r>
              <a:rPr lang="en-GB" altLang="zh-CN" sz="1800" b="1" dirty="0"/>
              <a:t>GNSS as </a:t>
            </a:r>
            <a:r>
              <a:rPr lang="en-GB" altLang="zh-CN" sz="1800" b="1" dirty="0" smtClean="0"/>
              <a:t>time reference: </a:t>
            </a:r>
            <a:endParaRPr lang="zh-CN" altLang="zh-CN" sz="1800" dirty="0" smtClean="0"/>
          </a:p>
          <a:p>
            <a:pPr lvl="1"/>
            <a:r>
              <a:rPr lang="en-US" altLang="zh-CN" sz="1600" dirty="0" smtClean="0"/>
              <a:t>The UE </a:t>
            </a:r>
            <a:r>
              <a:rPr lang="en-US" altLang="zh-CN" sz="1600" dirty="0"/>
              <a:t>timing error </a:t>
            </a:r>
            <a:r>
              <a:rPr lang="en-US" altLang="zh-CN" sz="1600" dirty="0" smtClean="0"/>
              <a:t>limitation can be defined as +/- 12Ts for NR V2X </a:t>
            </a:r>
            <a:r>
              <a:rPr lang="en-US" altLang="zh-CN" sz="1600" dirty="0" err="1" smtClean="0"/>
              <a:t>sidelink</a:t>
            </a:r>
            <a:r>
              <a:rPr lang="en-US" altLang="zh-CN" sz="1600" dirty="0" smtClean="0"/>
              <a:t> transmission in FR1.</a:t>
            </a:r>
          </a:p>
          <a:p>
            <a:pPr lvl="1"/>
            <a:r>
              <a:rPr lang="en-US" altLang="zh-CN" sz="1600" dirty="0" smtClean="0"/>
              <a:t>FFS whether to enhance UE timing error requirements in FR2</a:t>
            </a:r>
          </a:p>
          <a:p>
            <a:pPr lvl="1"/>
            <a:endParaRPr lang="zh-CN" altLang="zh-CN" sz="1600" dirty="0" smtClean="0"/>
          </a:p>
          <a:p>
            <a:r>
              <a:rPr lang="en-GB" altLang="zh-CN" sz="1800" b="1" dirty="0" smtClean="0"/>
              <a:t>UE </a:t>
            </a:r>
            <a:r>
              <a:rPr lang="en-GB" altLang="zh-CN" sz="1800" b="1" dirty="0"/>
              <a:t>timing error requirement </a:t>
            </a:r>
            <a:r>
              <a:rPr lang="en-GB" altLang="zh-CN" sz="1800" b="1" dirty="0" smtClean="0"/>
              <a:t>for </a:t>
            </a:r>
            <a:r>
              <a:rPr lang="en-US" altLang="zh-CN" sz="1800" b="1" dirty="0" smtClean="0"/>
              <a:t>g</a:t>
            </a:r>
            <a:r>
              <a:rPr lang="en-GB" altLang="zh-CN" sz="1800" b="1" dirty="0" smtClean="0"/>
              <a:t>NB as time reference:</a:t>
            </a:r>
            <a:endParaRPr lang="zh-CN" altLang="zh-CN" sz="18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801847"/>
              </p:ext>
            </p:extLst>
          </p:nvPr>
        </p:nvGraphicFramePr>
        <p:xfrm>
          <a:off x="1187624" y="3356992"/>
          <a:ext cx="6768752" cy="2560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0"/>
                <a:gridCol w="2016224"/>
                <a:gridCol w="2134605"/>
                <a:gridCol w="117776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Frequency Range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SCS of SSB signals </a:t>
                      </a:r>
                      <a:r>
                        <a:rPr lang="en-GB" sz="1400" dirty="0" smtClean="0">
                          <a:effectLst/>
                        </a:rPr>
                        <a:t>(</a:t>
                      </a:r>
                      <a:r>
                        <a:rPr lang="en-US" altLang="zh-CN" sz="1400" dirty="0" smtClean="0">
                          <a:effectLst/>
                        </a:rPr>
                        <a:t>k</a:t>
                      </a:r>
                      <a:r>
                        <a:rPr lang="en-GB" sz="1400" dirty="0" smtClean="0">
                          <a:effectLst/>
                        </a:rPr>
                        <a:t>Hz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SCS of </a:t>
                      </a:r>
                      <a:r>
                        <a:rPr lang="en-US" altLang="zh-CN" sz="1400" dirty="0" smtClean="0">
                          <a:effectLst/>
                        </a:rPr>
                        <a:t>side</a:t>
                      </a:r>
                      <a:r>
                        <a:rPr lang="en-GB" sz="1400" dirty="0" smtClean="0">
                          <a:effectLst/>
                        </a:rPr>
                        <a:t>link </a:t>
                      </a:r>
                      <a:r>
                        <a:rPr lang="en-GB" sz="1400" dirty="0">
                          <a:effectLst/>
                        </a:rPr>
                        <a:t>signals </a:t>
                      </a:r>
                      <a:r>
                        <a:rPr lang="en-GB" sz="1400" dirty="0" smtClean="0">
                          <a:effectLst/>
                        </a:rPr>
                        <a:t>(kHz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</a:t>
                      </a:r>
                      <a:r>
                        <a:rPr lang="en-GB" sz="1400" baseline="-25000" dirty="0" err="1">
                          <a:effectLst/>
                        </a:rPr>
                        <a:t>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3.5*64*T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3.5*64*T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240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</a:t>
                      </a:r>
                      <a:r>
                        <a:rPr lang="en-GB" sz="1400" dirty="0" err="1">
                          <a:effectLst/>
                        </a:rPr>
                        <a:t>T</a:t>
                      </a:r>
                      <a:r>
                        <a:rPr lang="en-GB" sz="1400" baseline="-25000" dirty="0" err="1">
                          <a:effectLst/>
                        </a:rPr>
                        <a:t>c</a:t>
                      </a:r>
                      <a:r>
                        <a:rPr lang="en-GB" sz="1400" dirty="0">
                          <a:effectLst/>
                        </a:rPr>
                        <a:t> is the basic timing unit defined in TS 38.211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7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Agreements on UE sidelink timing requirements for NR V2X</a:t>
            </a:r>
            <a:endParaRPr lang="en-US" altLang="sv-SE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40148"/>
            <a:ext cx="8229600" cy="3529012"/>
          </a:xfrm>
        </p:spPr>
        <p:txBody>
          <a:bodyPr/>
          <a:lstStyle/>
          <a:p>
            <a:r>
              <a:rPr lang="en-GB" altLang="zh-CN" sz="1800" b="1" dirty="0"/>
              <a:t>UE timing error requirement </a:t>
            </a:r>
            <a:r>
              <a:rPr lang="en-GB" altLang="zh-CN" sz="1800" b="1" dirty="0" smtClean="0"/>
              <a:t>for </a:t>
            </a:r>
            <a:r>
              <a:rPr lang="en-US" altLang="zh-CN" sz="1800" b="1" dirty="0" err="1" smtClean="0"/>
              <a:t>eNB</a:t>
            </a:r>
            <a:r>
              <a:rPr lang="en-US" altLang="zh-CN" sz="1800" b="1" dirty="0" smtClean="0"/>
              <a:t> </a:t>
            </a:r>
            <a:r>
              <a:rPr lang="en-GB" altLang="zh-CN" sz="1800" b="1" dirty="0" smtClean="0"/>
              <a:t>as time reference: </a:t>
            </a:r>
            <a:endParaRPr lang="zh-CN" altLang="zh-CN" sz="18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 smtClean="0"/>
          </a:p>
          <a:p>
            <a:r>
              <a:rPr lang="en-GB" altLang="zh-CN" sz="1800" b="1" dirty="0" smtClean="0"/>
              <a:t>UE </a:t>
            </a:r>
            <a:r>
              <a:rPr lang="en-GB" altLang="zh-CN" sz="1800" b="1" dirty="0"/>
              <a:t>timing error requirement </a:t>
            </a:r>
            <a:r>
              <a:rPr lang="en-GB" altLang="zh-CN" sz="1800" b="1" dirty="0" smtClean="0"/>
              <a:t>for </a:t>
            </a:r>
            <a:r>
              <a:rPr lang="en-GB" altLang="zh-CN" sz="1800" b="1" dirty="0"/>
              <a:t>NR UE as </a:t>
            </a:r>
            <a:r>
              <a:rPr lang="en-GB" altLang="zh-CN" sz="1800" b="1" dirty="0" smtClean="0"/>
              <a:t>time reference:</a:t>
            </a:r>
            <a:endParaRPr lang="zh-CN" altLang="zh-CN" sz="18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 smtClean="0"/>
          </a:p>
          <a:p>
            <a:pPr lvl="1"/>
            <a:endParaRPr lang="en-GB" altLang="zh-CN" sz="16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721298"/>
              </p:ext>
            </p:extLst>
          </p:nvPr>
        </p:nvGraphicFramePr>
        <p:xfrm>
          <a:off x="1763688" y="4293096"/>
          <a:ext cx="4568240" cy="1706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6305"/>
                <a:gridCol w="1836433"/>
                <a:gridCol w="128550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Frequency Range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SCS of S-SSB signals (KHz)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</a:t>
                      </a:r>
                      <a:r>
                        <a:rPr lang="en-GB" sz="1400" baseline="-25000">
                          <a:effectLst/>
                        </a:rPr>
                        <a:t>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4572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60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3.5*64*T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</a:t>
                      </a:r>
                      <a:r>
                        <a:rPr lang="en-GB" sz="1400" dirty="0" err="1">
                          <a:effectLst/>
                        </a:rPr>
                        <a:t>T</a:t>
                      </a:r>
                      <a:r>
                        <a:rPr lang="en-GB" sz="1400" baseline="-25000" dirty="0" err="1">
                          <a:effectLst/>
                        </a:rPr>
                        <a:t>c</a:t>
                      </a:r>
                      <a:r>
                        <a:rPr lang="en-GB" sz="1400" dirty="0">
                          <a:effectLst/>
                        </a:rPr>
                        <a:t> is the basic timing unit defined in TS 38.211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516093"/>
              </p:ext>
            </p:extLst>
          </p:nvPr>
        </p:nvGraphicFramePr>
        <p:xfrm>
          <a:off x="1763688" y="1844824"/>
          <a:ext cx="5364053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54591"/>
                <a:gridCol w="290946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Downlink Bandwidth (MHz)</a:t>
                      </a:r>
                      <a:endParaRPr lang="zh-CN" sz="14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</a:t>
                      </a:r>
                      <a:r>
                        <a:rPr lang="en-GB" sz="1400" baseline="-25000">
                          <a:effectLst/>
                        </a:rPr>
                        <a:t>e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1.4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24*T</a:t>
                      </a:r>
                      <a:r>
                        <a:rPr lang="en-GB" sz="1400" baseline="-25000">
                          <a:effectLst/>
                        </a:rPr>
                        <a:t>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12*T</a:t>
                      </a:r>
                      <a:r>
                        <a:rPr lang="en-GB" sz="1400" baseline="-25000">
                          <a:effectLst/>
                        </a:rPr>
                        <a:t>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≥5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6*T</a:t>
                      </a:r>
                      <a:r>
                        <a:rPr lang="en-GB" sz="1400" baseline="-25000">
                          <a:effectLst/>
                        </a:rPr>
                        <a:t>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Note:	T</a:t>
                      </a:r>
                      <a:r>
                        <a:rPr lang="en-GB" sz="1400" baseline="-25000" dirty="0">
                          <a:effectLst/>
                        </a:rPr>
                        <a:t>S</a:t>
                      </a:r>
                      <a:r>
                        <a:rPr lang="en-GB" sz="1400" dirty="0">
                          <a:effectLst/>
                        </a:rPr>
                        <a:t> is the basic timing unit defined in TS 36.211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085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197</Words>
  <Application>Microsoft Office PowerPoint</Application>
  <PresentationFormat>全屏显示(4:3)</PresentationFormat>
  <Paragraphs>80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MS Mincho</vt:lpstr>
      <vt:lpstr>宋体</vt:lpstr>
      <vt:lpstr>Arial</vt:lpstr>
      <vt:lpstr>Calibri</vt:lpstr>
      <vt:lpstr>Times New Roman</vt:lpstr>
      <vt:lpstr>Office 主题</vt:lpstr>
      <vt:lpstr>3GPP TSG-RAN WG4 Meeting #92 Ljubljana, Slovenia, Aug 26th - 30th, 2019</vt:lpstr>
      <vt:lpstr>Agreements on UE sidelink timing requirements for NR V2X</vt:lpstr>
      <vt:lpstr>Agreements on UE sidelink timing requirements for NR V2X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139</cp:revision>
  <dcterms:created xsi:type="dcterms:W3CDTF">2016-01-12T08:39:50Z</dcterms:created>
  <dcterms:modified xsi:type="dcterms:W3CDTF">2019-08-16T16:47:13Z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(3)lHwUD0W4BoI8Ip4CgcorB98mMZ2pBe536NzMVBBFgsZnVya2oxmJG+E6j9ENb4h6qpY5RCfK
VU5x2EFixNc13qcqlsurlHZTUU4HN2QwBSDxoK2ntpPtWHKv6hHqcPE1f1J6a9+PeapN4pCw
w6rc7bSiHk+Aefnxn+uAgdgylVc9ZT517hunX2Tst+j9zzqt9/UoYOWsrBl6bVHCuNV5WMUU
8TLbdHUheZgRvZXQXM</vt:lpwstr>
  </property>
  <property fmtid="{D5CDD505-2E9C-101B-9397-08002B2CF9AE}" pid="3" name="_2015_ms_pID_7253431">
    <vt:lpwstr>IENeoq6Z30BWq6Ps59PhWa/wc2BXtO8tEdZgGjy4eVYcUQxxQlMwUQ
dQ3vjQkD5Jk42WByAemZs5dbTRdcZqrEy8UN85HJCLlSsm6pLeC/IdPw5/FyDzQkGB9P5kGp
SK45xtHjTw8UxC8sxxxbZLxFzYaI5H8vO0exWnDmGRwW5G0G/tstiKvi6JYT6QZDwPPbmSy/
bzBvI5Rwme9fwy7pBoml33bnAAOKv8enkVhE</vt:lpwstr>
  </property>
  <property fmtid="{D5CDD505-2E9C-101B-9397-08002B2CF9AE}" pid="4" name="_2015_ms_pID_7253432">
    <vt:lpwstr>SXv7bY0LJEj2NZOcYb0K7dvP/lVB/ssMGrfh
3bTOhbOPwxQz8QgZm4SFzVGPa2HGncOz4b5d63QCYpyTvGXRSy0=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1564969131</vt:lpwstr>
  </property>
</Properties>
</file>