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7DD67-5193-4A8F-81ED-409215AC16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B55EE-D864-47E6-A9ED-6B2742E2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303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7DD67-5193-4A8F-81ED-409215AC16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B55EE-D864-47E6-A9ED-6B2742E2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28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7DD67-5193-4A8F-81ED-409215AC16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B55EE-D864-47E6-A9ED-6B2742E2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211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7DD67-5193-4A8F-81ED-409215AC16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B55EE-D864-47E6-A9ED-6B2742E2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615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7DD67-5193-4A8F-81ED-409215AC16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B55EE-D864-47E6-A9ED-6B2742E2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453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7DD67-5193-4A8F-81ED-409215AC16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B55EE-D864-47E6-A9ED-6B2742E2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166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7DD67-5193-4A8F-81ED-409215AC16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B55EE-D864-47E6-A9ED-6B2742E2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712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7DD67-5193-4A8F-81ED-409215AC16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B55EE-D864-47E6-A9ED-6B2742E2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74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7DD67-5193-4A8F-81ED-409215AC16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B55EE-D864-47E6-A9ED-6B2742E2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18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7DD67-5193-4A8F-81ED-409215AC16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B55EE-D864-47E6-A9ED-6B2742E2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40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7DD67-5193-4A8F-81ED-409215AC16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B55EE-D864-47E6-A9ED-6B2742E2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48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7DD67-5193-4A8F-81ED-409215AC16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B55EE-D864-47E6-A9ED-6B2742E2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005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94269" y="153150"/>
            <a:ext cx="11434119" cy="4516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723900">
              <a:tabLst>
                <a:tab pos="6120765" algn="r"/>
              </a:tabLst>
            </a:pPr>
            <a:r>
              <a:rPr lang="en-US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TSG-RAN WG4 Meeting #91</a:t>
            </a:r>
            <a:r>
              <a:rPr lang="en-US" sz="24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		</a:t>
            </a:r>
            <a:r>
              <a:rPr lang="en-US" sz="2400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en-US" sz="2000" b="1" dirty="0" smtClean="0">
                <a:effectLst/>
                <a:latin typeface="Arial" panose="020B0604020202020204" pitchFamily="34" charset="0"/>
                <a:ea typeface="MS Mincho"/>
              </a:rPr>
              <a:t>R4-1907800 </a:t>
            </a:r>
            <a:endParaRPr lang="en-US" sz="14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Reno, Nevada, US, 13 – 17 May, 2019</a:t>
            </a:r>
            <a:endParaRPr lang="en-US" sz="14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1200"/>
              </a:spcAft>
              <a:tabLst>
                <a:tab pos="6629400" algn="r"/>
                <a:tab pos="8460105" algn="r"/>
              </a:tabLst>
            </a:pPr>
            <a:r>
              <a:rPr lang="en-GB" sz="2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/>
              </a:rPr>
              <a:t> </a:t>
            </a:r>
          </a:p>
          <a:p>
            <a:pPr hangingPunct="0">
              <a:spcAft>
                <a:spcPts val="1200"/>
              </a:spcAft>
              <a:tabLst>
                <a:tab pos="6629400" algn="r"/>
                <a:tab pos="8460105" algn="r"/>
              </a:tabLst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1200"/>
              </a:spcAft>
              <a:tabLst>
                <a:tab pos="6629400" algn="r"/>
                <a:tab pos="8460105" algn="r"/>
              </a:tabLst>
            </a:pPr>
            <a:endParaRPr lang="en-GB" sz="20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1200"/>
              </a:spcAft>
              <a:tabLst>
                <a:tab pos="6629400" algn="r"/>
                <a:tab pos="8460105" algn="r"/>
              </a:tabLst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1200"/>
              </a:spcAft>
              <a:tabLst>
                <a:tab pos="6629400" algn="r"/>
                <a:tab pos="8460105" algn="r"/>
              </a:tabLst>
            </a:pP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900"/>
              </a:spcAft>
              <a:tabLst>
                <a:tab pos="1260475" algn="l"/>
              </a:tabLst>
            </a:pP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Source: 	</a:t>
            </a:r>
            <a:r>
              <a:rPr lang="en-GB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Huawei</a:t>
            </a:r>
            <a:endParaRPr lang="en-US" sz="1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900"/>
              </a:spcAft>
              <a:tabLst>
                <a:tab pos="1260475" algn="l"/>
              </a:tabLst>
            </a:pP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Title:	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WF on the deployment scenarios for 7-24 GHz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900"/>
              </a:spcAft>
              <a:tabLst>
                <a:tab pos="1260475" algn="l"/>
              </a:tabLst>
            </a:pP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Agenda Item:	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10.4.5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900"/>
              </a:spcAft>
              <a:tabLst>
                <a:tab pos="1260475" algn="l"/>
              </a:tabLst>
            </a:pP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Document for:	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Approval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139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Backgroud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The following contribution were submitted, treating on the deployment scenarios for 7 – 24 GHz range: </a:t>
            </a:r>
          </a:p>
          <a:p>
            <a:r>
              <a:rPr lang="en-GB" dirty="0"/>
              <a:t>R4-1907020	Analysis of the deployment scenarios for 7-24GHz frequency range, Huawei</a:t>
            </a:r>
            <a:endParaRPr lang="en-US" dirty="0"/>
          </a:p>
          <a:p>
            <a:r>
              <a:rPr lang="en-GB" dirty="0"/>
              <a:t>R4-1907021	TP to TR 38.820: deployment scenarios for 7-24GHz frequency range, Huawei</a:t>
            </a:r>
          </a:p>
          <a:p>
            <a:r>
              <a:rPr lang="en-US" dirty="0"/>
              <a:t>R4-1907170	Channel Models for 7-24GHz, Qualcomm Incorporated</a:t>
            </a:r>
          </a:p>
          <a:p>
            <a:r>
              <a:rPr lang="en-US" dirty="0"/>
              <a:t>R4-1906846	Views on the 7 – 24 GHz Frequency range for handheld mobile devices, Sony</a:t>
            </a:r>
          </a:p>
          <a:p>
            <a:r>
              <a:rPr lang="en-US" dirty="0"/>
              <a:t>R4-1906884	BS RF technology aspects for 7-24 GHz, Nokia, Nokia Shanghai Bell</a:t>
            </a:r>
          </a:p>
        </p:txBody>
      </p:sp>
    </p:spTree>
    <p:extLst>
      <p:ext uri="{BB962C8B-B14F-4D97-AF65-F5344CB8AC3E}">
        <p14:creationId xmlns:p14="http://schemas.microsoft.com/office/powerpoint/2010/main" val="1130483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WF on 7-24 GHz deployment 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Based on the initial analysis of the NR deployment scenarios, considering also other ongoing Rel-16 WIs, the following scenarios are going to be considered in further work on 7-24 GHz range:</a:t>
            </a:r>
          </a:p>
          <a:p>
            <a:pPr lvl="1"/>
            <a:r>
              <a:rPr lang="en-US" dirty="0"/>
              <a:t>(next slide)</a:t>
            </a:r>
          </a:p>
          <a:p>
            <a:r>
              <a:rPr lang="en-US" dirty="0"/>
              <a:t>This set of deployment scenarios is subject to the RF technology feasibility studies (both BS and UE) and shall not be considered as the conclusion of the SI.</a:t>
            </a:r>
          </a:p>
          <a:p>
            <a:r>
              <a:rPr lang="en-US" dirty="0"/>
              <a:t>There is no intention to introduce prioritization to the analyses of deployment scenarios. Contribution driven approach is considered.</a:t>
            </a:r>
          </a:p>
          <a:p>
            <a:r>
              <a:rPr lang="en-US" dirty="0"/>
              <a:t>It is possible that not all of the listed </a:t>
            </a:r>
            <a:r>
              <a:rPr lang="en-US" dirty="0" smtClean="0"/>
              <a:t>deployment scenarios </a:t>
            </a:r>
            <a:r>
              <a:rPr lang="en-US" dirty="0"/>
              <a:t>will be considered in the </a:t>
            </a:r>
            <a:r>
              <a:rPr lang="en-US" dirty="0" smtClean="0"/>
              <a:t>conclusion of the SI.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536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WF on 7-24 GHz deployment 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Scenarios to be considered in further work on 7-24 GHz range: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Indoor hotspot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Dense urban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Urban macro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V2X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Highway scenario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Urban Grid for Connected Car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High speed train (optional)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IAB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Definitions of scenarios 1-5 are based on NR TR 38.913.</a:t>
            </a:r>
          </a:p>
          <a:p>
            <a:r>
              <a:rPr lang="en-GB" dirty="0"/>
              <a:t>Definitions of scenario 6 is based on IAB WI. </a:t>
            </a:r>
          </a:p>
          <a:p>
            <a:r>
              <a:rPr lang="en-GB" dirty="0"/>
              <a:t>Assumptions of all the above scenarios are to be adjusted for 7 – 24 GHz application and are FFS, e.g. carrier frequency, channel bandwidth</a:t>
            </a:r>
            <a:r>
              <a:rPr lang="en-GB" dirty="0" smtClean="0"/>
              <a:t>,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2510116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WF on 7-24 GHz deployment 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The following aspects are to be further studied with the aim to provide feasible range of values: </a:t>
            </a:r>
          </a:p>
          <a:p>
            <a:r>
              <a:rPr lang="en-US" dirty="0"/>
              <a:t>Aggregated system bandwidth, also considering CA and DC deployments</a:t>
            </a:r>
          </a:p>
          <a:p>
            <a:r>
              <a:rPr lang="en-US" dirty="0" smtClean="0"/>
              <a:t>BS </a:t>
            </a:r>
            <a:r>
              <a:rPr lang="en-US" dirty="0" smtClean="0"/>
              <a:t>antenna </a:t>
            </a:r>
            <a:r>
              <a:rPr lang="en-US" dirty="0"/>
              <a:t>arrays </a:t>
            </a:r>
            <a:r>
              <a:rPr lang="en-US" dirty="0" smtClean="0"/>
              <a:t>sizes </a:t>
            </a:r>
            <a:r>
              <a:rPr lang="en-US" dirty="0"/>
              <a:t>and UE antenna assumptions</a:t>
            </a:r>
            <a:endParaRPr lang="en-US" dirty="0"/>
          </a:p>
          <a:p>
            <a:r>
              <a:rPr lang="en-US" dirty="0"/>
              <a:t>Relationship of requirement ranges on emissions, sensitivity etc., coverage, feasible array size, leading to a conclusion on what drives the feasibility of covering the </a:t>
            </a:r>
            <a:r>
              <a:rPr lang="en-US" dirty="0" smtClean="0"/>
              <a:t>scenarios. </a:t>
            </a:r>
            <a:endParaRPr lang="en-US" strike="sngStrike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 smtClean="0"/>
              <a:t>Further discussion on the above bullets is required during the next meeting.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784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317</Words>
  <Application>Microsoft Office PowerPoint</Application>
  <PresentationFormat>Widescreen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MS Mincho</vt:lpstr>
      <vt:lpstr>Arial</vt:lpstr>
      <vt:lpstr>Calibri</vt:lpstr>
      <vt:lpstr>Calibri Light</vt:lpstr>
      <vt:lpstr>Times New Roman</vt:lpstr>
      <vt:lpstr>Office Theme</vt:lpstr>
      <vt:lpstr>PowerPoint Presentation</vt:lpstr>
      <vt:lpstr>Backgroud</vt:lpstr>
      <vt:lpstr>WF on 7-24 GHz deployment scenario</vt:lpstr>
      <vt:lpstr>WF on 7-24 GHz deployment scenario</vt:lpstr>
      <vt:lpstr>WF on 7-24 GHz deployment scenario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Michal Szydelko_revision</dc:creator>
  <cp:lastModifiedBy>Michal Szydelko_revision</cp:lastModifiedBy>
  <cp:revision>15</cp:revision>
  <dcterms:created xsi:type="dcterms:W3CDTF">2019-05-17T11:36:21Z</dcterms:created>
  <dcterms:modified xsi:type="dcterms:W3CDTF">2019-05-17T20:16:59Z</dcterms:modified>
</cp:coreProperties>
</file>