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ihaneh Malekafzali" initials="RM" lastIdx="1" clrIdx="0">
    <p:extLst>
      <p:ext uri="{19B8F6BF-5375-455C-9EA6-DF929625EA0E}">
        <p15:presenceInfo xmlns:p15="http://schemas.microsoft.com/office/powerpoint/2012/main" userId="Reihaneh Malekafza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sz="5400" dirty="0"/>
              <a:t>WF for NR-U Band plan for 5GHz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#91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NV, USA, 13-17 May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60655"/>
            <a:ext cx="2449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R4-1907595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FC8BB-0951-4F40-AEF4-ADFEC3182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/>
              <a:t>Way forward for 5GHz range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85EAC-06B5-4D7B-A998-5C587A3DC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357" y="1429699"/>
            <a:ext cx="11085443" cy="5063176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dirty="0"/>
              <a:t>Agreement on NR-U </a:t>
            </a:r>
            <a:r>
              <a:rPr lang="en-GB" dirty="0" err="1"/>
              <a:t>bandplan</a:t>
            </a:r>
            <a:r>
              <a:rPr lang="en-GB" dirty="0"/>
              <a:t> and channelization for 5GHz range </a:t>
            </a:r>
          </a:p>
          <a:p>
            <a:endParaRPr lang="en-US" dirty="0"/>
          </a:p>
          <a:p>
            <a:r>
              <a:rPr lang="en-US" dirty="0"/>
              <a:t>Define 20MHz, 40 MHz, 80 MHz, 100MHz CBW for band n46 . </a:t>
            </a:r>
          </a:p>
          <a:p>
            <a:pPr lvl="1"/>
            <a:r>
              <a:rPr lang="en-US" dirty="0"/>
              <a:t>FFS for mandatory support for 100MHZ BW. </a:t>
            </a:r>
          </a:p>
          <a:p>
            <a:pPr lvl="1"/>
            <a:r>
              <a:rPr lang="en-US" dirty="0"/>
              <a:t>FFS for the needs of 60MHz</a:t>
            </a:r>
          </a:p>
          <a:p>
            <a:pPr lvl="2"/>
            <a:r>
              <a:rPr lang="en-US" dirty="0"/>
              <a:t>It’s a Common understanding in RAN4 that for type A multi-LBT sub-band access, 60MHz CBW for band n46 might not be an issue.</a:t>
            </a:r>
          </a:p>
          <a:p>
            <a:pPr lvl="1"/>
            <a:r>
              <a:rPr lang="en-US" dirty="0"/>
              <a:t>FFS for the feasibility of defining 160MHz BW with 60KHZ SCS. </a:t>
            </a:r>
          </a:p>
          <a:p>
            <a:pPr lvl="1"/>
            <a:r>
              <a:rPr lang="sv-SE" dirty="0"/>
              <a:t>F</a:t>
            </a:r>
            <a:r>
              <a:rPr lang="en-US" dirty="0"/>
              <a:t>FS for defining 10MHz CBW </a:t>
            </a:r>
            <a:endParaRPr lang="en-GB" dirty="0"/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1693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7111</TotalTime>
  <Words>100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Unicode MS</vt:lpstr>
      <vt:lpstr>Calibri</vt:lpstr>
      <vt:lpstr>Calibri Light</vt:lpstr>
      <vt:lpstr>Office Theme</vt:lpstr>
      <vt:lpstr>WF for NR-U Band plan for 5GHz</vt:lpstr>
      <vt:lpstr>Way forward for 5GHz range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Reihaneh Malekafzali</cp:lastModifiedBy>
  <cp:revision>150</cp:revision>
  <dcterms:created xsi:type="dcterms:W3CDTF">2018-11-12T22:28:56Z</dcterms:created>
  <dcterms:modified xsi:type="dcterms:W3CDTF">2019-05-17T12:49:49Z</dcterms:modified>
</cp:coreProperties>
</file>