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530EB-86E9-4EB1-BDA7-23B8E093C83A}" type="datetimeFigureOut">
              <a:rPr lang="zh-CN" altLang="en-US" smtClean="0"/>
              <a:t>2019/5/18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DE2CE-32CF-4392-B11F-74E76FD878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01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B214B6-712F-477F-B7B8-E3BEBFEFD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6937DAC-45BC-4A52-9373-1497750E8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C8C77C-DC7C-4980-BE11-0F06EC33F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8E51CF-F864-495D-A302-6193BCD9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A00501-F398-4465-AA23-27F724C9B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46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4E4924-65D2-43DD-964B-B588CFBD5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F6CA15E-18C2-4CFD-94D9-4CC95DE8A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06CBAE2-8F22-405F-BA64-E20432271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3076D6-6DEF-4C58-A833-7E62E0B0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F2215DB-DB5B-4ABB-AE82-72D4AA0B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416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C96CDD4-39AC-4507-9B12-FC21721F2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FF2917E-411E-4E51-823B-E8002EB38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97FE6E-54D0-4B9A-93CC-3662A762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1806E2A-ACEB-4297-8F96-E89EE020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22B692A-CB84-45A1-9B67-1D33AC57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529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79D52-D77B-4DAC-9E15-7118D5812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FE90E9-4310-4A41-961E-7126F22DA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DF28C2-5C43-4F7C-AF37-5067BD30D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AF51FB-5080-4C47-BCF8-1FB43C16D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01E044-657B-4718-B1B6-E6A3D476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8305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394BD2-9E99-4B17-8B58-0D6BE3C7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E91C46-5E99-45E3-A8B7-70E43180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213577-2DD2-4AA1-85BA-88E29C17B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9FBDBA3-D597-4627-B409-58F4F2F62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C2DF32-12AD-4676-A70E-9670DE7F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0040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783452-613F-4FE9-810B-50FE14E26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90B209-9F8B-4A06-A99B-31DA407148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A1690C0-66BB-496D-AF5A-FB65AB51B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9857316-F6FC-4D5A-A058-5F638263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96E7BF7-C629-458A-AC97-3963D740E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2D5BEDE-5DF3-4753-82FE-0FB1CE882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815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71E50B-03E3-4B56-AFD0-01BC89FAB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8A202A6-8451-4234-B0DE-B79C95ACB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F33B780-B351-4DED-9374-3B104A47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72FF2E8-AD50-485A-B51F-A6793523D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3904803-7E1D-4AA0-B5CA-26B8C8689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1525CE9-958D-4176-8A40-3E1CBF4C1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1EF72C-F956-421A-8A67-83DE4B5E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968DC39-27DF-4706-9747-F7B7D96A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34866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6262C7-B4C7-4594-8C38-545C531D4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A4814E0-6DF7-4787-AFEB-096759E5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5E129A8-8DC4-4BC1-9A6F-241A27C5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08E646-2A1D-490F-82C4-CE92D923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87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A904B9C-83B9-49D7-A5A8-74529995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EBF43E7-0CFF-422A-9AD1-963384BAE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0627289-9AA2-467E-B482-BCFD8BEAE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96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3E8AB4-0F50-4DE4-8C77-45BE5CF64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CBB392A-36B8-4A45-A49E-61A74D762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93CD894-CD06-44E8-AFCB-B6DB9B989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BAFBD88-8F6B-4E50-A253-92AE37469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2D46C28-CBDA-43DE-825C-A5215091C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A31ECE2-CC5E-4969-A082-E8169EC4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4701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3DFAB-3C9A-4E01-A627-BCE28C5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ED8FE62-6280-4A4D-8387-45C5EB815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E5D75DB-F7F5-4CEA-B43C-4F4054E4F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EAEE330-24E6-419E-BE95-A9DFBD1EA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0EB09E3-6BBA-4579-8396-2EB6136E9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6920ADB-E2BA-4F39-96F7-DA602E8D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83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4974BF0-62BA-42ED-8DFC-F0A3EE6F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A9DD33E-6EB7-4745-9C3F-1B64478F0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8E5328B-CAD1-4178-8EF4-E3EAC817B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1CD4F-CAD4-472F-9108-0C6DDA8F73D7}" type="datetimeFigureOut">
              <a:rPr lang="sv-SE" smtClean="0"/>
              <a:t>2019-05-18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E67CCC-C1E3-484F-9CCA-B7D7542557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0E0F864-59B0-4390-9F0C-2A642C8CCF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474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0F8AE4-A82A-46D0-A1F2-F1CC411877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5864" y="1178925"/>
            <a:ext cx="10982227" cy="1385167"/>
          </a:xfrm>
        </p:spPr>
        <p:txBody>
          <a:bodyPr>
            <a:normAutofit/>
          </a:bodyPr>
          <a:lstStyle/>
          <a:p>
            <a:r>
              <a:rPr lang="en-US" b="1" dirty="0" smtClean="0"/>
              <a:t>WF on transient period capability</a:t>
            </a:r>
            <a:endParaRPr lang="sv-SE" b="1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A859CF7-291F-4C70-95AE-2B140C6B0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v-SE" sz="3200" dirty="0" smtClean="0"/>
              <a:t>Huawei, HiSilicon</a:t>
            </a:r>
            <a:endParaRPr lang="sv-SE" sz="3200" dirty="0"/>
          </a:p>
        </p:txBody>
      </p:sp>
      <p:sp>
        <p:nvSpPr>
          <p:cNvPr id="4" name="矩形 3"/>
          <p:cNvSpPr/>
          <p:nvPr/>
        </p:nvSpPr>
        <p:spPr>
          <a:xfrm>
            <a:off x="10270246" y="18191"/>
            <a:ext cx="1689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altLang="zh-CN" sz="2400" smtClean="0"/>
              <a:t>R4-1907494</a:t>
            </a:r>
            <a:endParaRPr lang="sv-SE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4544" y="3305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tabLst>
                <a:tab pos="5029200" algn="l"/>
              </a:tabLst>
            </a:pPr>
            <a:r>
              <a:rPr lang="de-DE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RAN4 WG Meeting #</a:t>
            </a:r>
            <a:r>
              <a:rPr lang="de-DE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91</a:t>
            </a:r>
            <a:r>
              <a:rPr lang="de-DE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de-DE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de-DE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Reno, USA, May 13 </a:t>
            </a:r>
            <a:r>
              <a:rPr lang="en-US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– </a:t>
            </a:r>
            <a:r>
              <a:rPr lang="en-US" altLang="zh-CN" sz="20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17, </a:t>
            </a:r>
            <a:r>
              <a:rPr lang="en-US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2019</a:t>
            </a:r>
            <a:endParaRPr lang="zh-CN" altLang="zh-CN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35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0EA8BA-41E2-4297-B9F2-F787D4F56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40" y="80486"/>
            <a:ext cx="3077867" cy="909329"/>
          </a:xfrm>
        </p:spPr>
        <p:txBody>
          <a:bodyPr/>
          <a:lstStyle/>
          <a:p>
            <a:r>
              <a:rPr lang="sv-SE" b="1" dirty="0" smtClean="0"/>
              <a:t>WF</a:t>
            </a:r>
            <a:endParaRPr lang="sv-S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93A6D9-BBFA-4F07-93E8-6588470DF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045" y="1429840"/>
            <a:ext cx="11842264" cy="435133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altLang="zh-CN" dirty="0" smtClean="0"/>
              <a:t>For </a:t>
            </a:r>
            <a:r>
              <a:rPr lang="en-US" altLang="zh-CN" dirty="0"/>
              <a:t>Transient period capability for power change and </a:t>
            </a:r>
            <a:r>
              <a:rPr lang="en-US" altLang="zh-CN" dirty="0" smtClean="0"/>
              <a:t>RB </a:t>
            </a:r>
            <a:r>
              <a:rPr lang="en-US" altLang="zh-CN" dirty="0"/>
              <a:t>hopping for ON-ON cases, at least </a:t>
            </a:r>
            <a:r>
              <a:rPr lang="en-US" altLang="zh-CN" dirty="0" err="1"/>
              <a:t>stu</a:t>
            </a:r>
            <a:r>
              <a:rPr lang="zh-CN" altLang="zh-CN" dirty="0"/>
              <a:t>dy the following aspects. The capability is not from </a:t>
            </a:r>
            <a:r>
              <a:rPr lang="zh-CN" altLang="zh-CN" dirty="0" smtClean="0"/>
              <a:t>Rel</a:t>
            </a:r>
            <a:r>
              <a:rPr lang="en-US" altLang="zh-CN" dirty="0" smtClean="0"/>
              <a:t>-</a:t>
            </a:r>
            <a:r>
              <a:rPr lang="zh-CN" altLang="zh-CN" dirty="0" smtClean="0"/>
              <a:t>15</a:t>
            </a:r>
            <a:endParaRPr lang="zh-CN" altLang="zh-CN" dirty="0"/>
          </a:p>
          <a:p>
            <a:pPr lvl="1"/>
            <a:r>
              <a:rPr lang="en-US" altLang="zh-CN" dirty="0"/>
              <a:t>Band and band combination dependency</a:t>
            </a:r>
            <a:endParaRPr lang="zh-CN" altLang="zh-CN" dirty="0"/>
          </a:p>
          <a:p>
            <a:pPr lvl="1"/>
            <a:r>
              <a:rPr lang="en-US" altLang="zh-CN" dirty="0"/>
              <a:t>The test procedure using EVM as a metric and the possible options for the duration for capability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1580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68</Words>
  <Application>Microsoft Office PowerPoint</Application>
  <PresentationFormat>宽屏</PresentationFormat>
  <Paragraphs>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等线</vt:lpstr>
      <vt:lpstr>宋体</vt:lpstr>
      <vt:lpstr>Arial</vt:lpstr>
      <vt:lpstr>Calibri</vt:lpstr>
      <vt:lpstr>Calibri Light</vt:lpstr>
      <vt:lpstr>Times New Roman</vt:lpstr>
      <vt:lpstr>Office Theme</vt:lpstr>
      <vt:lpstr>WF on transient period capability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study for 7 -24 GHz</dc:title>
  <dc:creator>Thomas Chapman</dc:creator>
  <cp:lastModifiedBy>Huawei_rev</cp:lastModifiedBy>
  <cp:revision>67</cp:revision>
  <dcterms:created xsi:type="dcterms:W3CDTF">2019-04-11T13:40:54Z</dcterms:created>
  <dcterms:modified xsi:type="dcterms:W3CDTF">2019-05-17T21:03:57Z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(3)cvdF+36b2R2cEoBrB9u+HjGMTnRb1eYOpJ94xifF/WcPVhst0AtoC8HOZ4nrGv7uhJ9N+/Lt
AZOvS1zPL8QYOgyE19tdNQsi31T7eCz3e9wbHM9aqVW/FS14y6Gxlb9jSd4elhR4zgl2S0BG
iuXqVWZxlFtEEO9yDfti9y4Rpj+L3YpdgJ2eE1/Nm/JfxwPd4rZDrDLtyTThyIjxxWnoCCJe
u8ngformiDGaOTjkNH</vt:lpwstr>
  </property>
  <property fmtid="{D5CDD505-2E9C-101B-9397-08002B2CF9AE}" pid="3" name="_2015_ms_pID_7253431">
    <vt:lpwstr>6h5rVKwg84oaSGYzcP7JAzE80OhBQDmZRZI8VaRE3L2N3fklN04bGP
ZHWXRAPGNaMVydgDjnPoy81Wt1Bmiuy0cxRSvOEscCB0oTlLn5Ibr0k7ffWMsJdOU5LkGdrz
n5JJpD0ncVKSyah6tD4Vu5kUKaFvGfvNFT1mQ2hII4Zw0OHddhLCzmsMxFWKaBRtkRqhL3C0
+U0FCUnTmQ6xhtVRghEmtR5xYIISe2nmEsnP</vt:lpwstr>
  </property>
  <property fmtid="{D5CDD505-2E9C-101B-9397-08002B2CF9AE}" pid="4" name="_2015_ms_pID_7253432">
    <vt:lpwstr>vClk4KvjSqSLdp/tj3fOcHk=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1557725125</vt:lpwstr>
  </property>
</Properties>
</file>