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8" autoAdjust="0"/>
    <p:restoredTop sz="94660"/>
  </p:normalViewPr>
  <p:slideViewPr>
    <p:cSldViewPr snapToGrid="0">
      <p:cViewPr varScale="1">
        <p:scale>
          <a:sx n="81" d="100"/>
          <a:sy n="81" d="100"/>
        </p:scale>
        <p:origin x="16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31234254-B76C-43BA-B634-588F439E6ED7}"/>
    <pc:docChg chg="undo custSel addSld modSld">
      <pc:chgData name="Kazuyoshi Uesaka" userId="aeaeab76-c689-4b76-9153-89f795eadfdb" providerId="ADAL" clId="{31234254-B76C-43BA-B634-588F439E6ED7}" dt="2019-05-16T02:54:39.924" v="2816" actId="20577"/>
      <pc:docMkLst>
        <pc:docMk/>
      </pc:docMkLst>
      <pc:sldChg chg="modSp">
        <pc:chgData name="Kazuyoshi Uesaka" userId="aeaeab76-c689-4b76-9153-89f795eadfdb" providerId="ADAL" clId="{31234254-B76C-43BA-B634-588F439E6ED7}" dt="2019-05-16T01:50:51.556" v="1378" actId="20577"/>
        <pc:sldMkLst>
          <pc:docMk/>
          <pc:sldMk cId="2296419982" sldId="256"/>
        </pc:sldMkLst>
        <pc:spChg chg="mod">
          <ac:chgData name="Kazuyoshi Uesaka" userId="aeaeab76-c689-4b76-9153-89f795eadfdb" providerId="ADAL" clId="{31234254-B76C-43BA-B634-588F439E6ED7}" dt="2019-05-16T01:50:51.556" v="1378" actId="20577"/>
          <ac:spMkLst>
            <pc:docMk/>
            <pc:sldMk cId="2296419982" sldId="256"/>
            <ac:spMk id="2" creationId="{EF94AE59-8B6C-4589-8B7D-3574B916ED9F}"/>
          </ac:spMkLst>
        </pc:spChg>
      </pc:sldChg>
      <pc:sldChg chg="modSp">
        <pc:chgData name="Kazuyoshi Uesaka" userId="aeaeab76-c689-4b76-9153-89f795eadfdb" providerId="ADAL" clId="{31234254-B76C-43BA-B634-588F439E6ED7}" dt="2019-05-16T02:41:16.863" v="2069" actId="20577"/>
        <pc:sldMkLst>
          <pc:docMk/>
          <pc:sldMk cId="2467262522" sldId="257"/>
        </pc:sldMkLst>
        <pc:spChg chg="mod">
          <ac:chgData name="Kazuyoshi Uesaka" userId="aeaeab76-c689-4b76-9153-89f795eadfdb" providerId="ADAL" clId="{31234254-B76C-43BA-B634-588F439E6ED7}" dt="2019-05-16T02:41:16.863" v="2069" actId="20577"/>
          <ac:spMkLst>
            <pc:docMk/>
            <pc:sldMk cId="2467262522" sldId="257"/>
            <ac:spMk id="3" creationId="{5E880860-26B9-4E09-8CF1-2FFE732C246A}"/>
          </ac:spMkLst>
        </pc:spChg>
      </pc:sldChg>
      <pc:sldChg chg="modSp">
        <pc:chgData name="Kazuyoshi Uesaka" userId="aeaeab76-c689-4b76-9153-89f795eadfdb" providerId="ADAL" clId="{31234254-B76C-43BA-B634-588F439E6ED7}" dt="2019-05-16T02:54:39.924" v="2816" actId="20577"/>
        <pc:sldMkLst>
          <pc:docMk/>
          <pc:sldMk cId="1333100346" sldId="258"/>
        </pc:sldMkLst>
        <pc:spChg chg="mod">
          <ac:chgData name="Kazuyoshi Uesaka" userId="aeaeab76-c689-4b76-9153-89f795eadfdb" providerId="ADAL" clId="{31234254-B76C-43BA-B634-588F439E6ED7}" dt="2019-05-16T02:54:39.924" v="2816" actId="20577"/>
          <ac:spMkLst>
            <pc:docMk/>
            <pc:sldMk cId="1333100346" sldId="258"/>
            <ac:spMk id="3" creationId="{56E4BCC9-14C8-4381-A244-FDCFEF6C927E}"/>
          </ac:spMkLst>
        </pc:spChg>
      </pc:sldChg>
      <pc:sldChg chg="addSp delSp modSp add">
        <pc:chgData name="Kazuyoshi Uesaka" userId="aeaeab76-c689-4b76-9153-89f795eadfdb" providerId="ADAL" clId="{31234254-B76C-43BA-B634-588F439E6ED7}" dt="2019-05-16T02:47:57.349" v="2291" actId="14100"/>
        <pc:sldMkLst>
          <pc:docMk/>
          <pc:sldMk cId="2486812404" sldId="260"/>
        </pc:sldMkLst>
        <pc:spChg chg="mod">
          <ac:chgData name="Kazuyoshi Uesaka" userId="aeaeab76-c689-4b76-9153-89f795eadfdb" providerId="ADAL" clId="{31234254-B76C-43BA-B634-588F439E6ED7}" dt="2019-05-16T02:44:34.668" v="2138" actId="20577"/>
          <ac:spMkLst>
            <pc:docMk/>
            <pc:sldMk cId="2486812404" sldId="260"/>
            <ac:spMk id="2" creationId="{7633ECB1-88FA-4201-BEA4-EA90DDCE78D0}"/>
          </ac:spMkLst>
        </pc:spChg>
        <pc:spChg chg="add del mod">
          <ac:chgData name="Kazuyoshi Uesaka" userId="aeaeab76-c689-4b76-9153-89f795eadfdb" providerId="ADAL" clId="{31234254-B76C-43BA-B634-588F439E6ED7}" dt="2019-05-16T02:32:08.695" v="1957"/>
          <ac:spMkLst>
            <pc:docMk/>
            <pc:sldMk cId="2486812404" sldId="260"/>
            <ac:spMk id="5" creationId="{5C8114E6-396C-44A9-B4E9-345236FDD00C}"/>
          </ac:spMkLst>
        </pc:spChg>
        <pc:graphicFrameChg chg="add del mod modGraphic">
          <ac:chgData name="Kazuyoshi Uesaka" userId="aeaeab76-c689-4b76-9153-89f795eadfdb" providerId="ADAL" clId="{31234254-B76C-43BA-B634-588F439E6ED7}" dt="2019-05-16T02:47:57.349" v="2291" actId="14100"/>
          <ac:graphicFrameMkLst>
            <pc:docMk/>
            <pc:sldMk cId="2486812404" sldId="260"/>
            <ac:graphicFrameMk id="4" creationId="{7EE782DC-D04D-46C6-9CCA-0EF8A60EED63}"/>
          </ac:graphicFrameMkLst>
        </pc:graphicFrameChg>
        <pc:graphicFrameChg chg="add del mod">
          <ac:chgData name="Kazuyoshi Uesaka" userId="aeaeab76-c689-4b76-9153-89f795eadfdb" providerId="ADAL" clId="{31234254-B76C-43BA-B634-588F439E6ED7}" dt="2019-05-16T02:32:06.853" v="1955"/>
          <ac:graphicFrameMkLst>
            <pc:docMk/>
            <pc:sldMk cId="2486812404" sldId="260"/>
            <ac:graphicFrameMk id="6" creationId="{29907390-1FDE-40DE-88B1-1E36C0B200A3}"/>
          </ac:graphicFrameMkLst>
        </pc:graphicFrameChg>
      </pc:sldChg>
    </pc:docChg>
  </pc:docChgLst>
  <pc:docChgLst>
    <pc:chgData name="Kazuyoshi Uesaka" userId="aeaeab76-c689-4b76-9153-89f795eadfdb" providerId="ADAL" clId="{628ED8A7-1530-48AC-A949-657D950B7A49}"/>
    <pc:docChg chg="modSld">
      <pc:chgData name="Kazuyoshi Uesaka" userId="aeaeab76-c689-4b76-9153-89f795eadfdb" providerId="ADAL" clId="{628ED8A7-1530-48AC-A949-657D950B7A49}" dt="2019-05-17T06:35:16.661" v="149" actId="14734"/>
      <pc:docMkLst>
        <pc:docMk/>
      </pc:docMkLst>
      <pc:sldChg chg="modSp">
        <pc:chgData name="Kazuyoshi Uesaka" userId="aeaeab76-c689-4b76-9153-89f795eadfdb" providerId="ADAL" clId="{628ED8A7-1530-48AC-A949-657D950B7A49}" dt="2019-05-17T06:29:36.821" v="10" actId="13926"/>
        <pc:sldMkLst>
          <pc:docMk/>
          <pc:sldMk cId="2467262522" sldId="257"/>
        </pc:sldMkLst>
        <pc:spChg chg="mod">
          <ac:chgData name="Kazuyoshi Uesaka" userId="aeaeab76-c689-4b76-9153-89f795eadfdb" providerId="ADAL" clId="{628ED8A7-1530-48AC-A949-657D950B7A49}" dt="2019-05-17T06:29:36.821" v="10" actId="13926"/>
          <ac:spMkLst>
            <pc:docMk/>
            <pc:sldMk cId="2467262522" sldId="257"/>
            <ac:spMk id="3" creationId="{5E880860-26B9-4E09-8CF1-2FFE732C246A}"/>
          </ac:spMkLst>
        </pc:spChg>
      </pc:sldChg>
      <pc:sldChg chg="modSp">
        <pc:chgData name="Kazuyoshi Uesaka" userId="aeaeab76-c689-4b76-9153-89f795eadfdb" providerId="ADAL" clId="{628ED8A7-1530-48AC-A949-657D950B7A49}" dt="2019-05-17T06:26:02.582" v="1" actId="13926"/>
        <pc:sldMkLst>
          <pc:docMk/>
          <pc:sldMk cId="1333100346" sldId="258"/>
        </pc:sldMkLst>
        <pc:spChg chg="mod">
          <ac:chgData name="Kazuyoshi Uesaka" userId="aeaeab76-c689-4b76-9153-89f795eadfdb" providerId="ADAL" clId="{628ED8A7-1530-48AC-A949-657D950B7A49}" dt="2019-05-17T06:26:02.582" v="1" actId="13926"/>
          <ac:spMkLst>
            <pc:docMk/>
            <pc:sldMk cId="1333100346" sldId="258"/>
            <ac:spMk id="3" creationId="{56E4BCC9-14C8-4381-A244-FDCFEF6C927E}"/>
          </ac:spMkLst>
        </pc:spChg>
      </pc:sldChg>
      <pc:sldChg chg="modSp">
        <pc:chgData name="Kazuyoshi Uesaka" userId="aeaeab76-c689-4b76-9153-89f795eadfdb" providerId="ADAL" clId="{628ED8A7-1530-48AC-A949-657D950B7A49}" dt="2019-05-17T06:35:16.661" v="149" actId="14734"/>
        <pc:sldMkLst>
          <pc:docMk/>
          <pc:sldMk cId="2486812404" sldId="260"/>
        </pc:sldMkLst>
        <pc:graphicFrameChg chg="modGraphic">
          <ac:chgData name="Kazuyoshi Uesaka" userId="aeaeab76-c689-4b76-9153-89f795eadfdb" providerId="ADAL" clId="{628ED8A7-1530-48AC-A949-657D950B7A49}" dt="2019-05-17T06:35:16.661" v="149" actId="14734"/>
          <ac:graphicFrameMkLst>
            <pc:docMk/>
            <pc:sldMk cId="2486812404" sldId="260"/>
            <ac:graphicFrameMk id="4" creationId="{7EE782DC-D04D-46C6-9CCA-0EF8A60EED63}"/>
          </ac:graphicFrameMkLst>
        </pc:graphicFrameChg>
      </pc:sldChg>
    </pc:docChg>
  </pc:docChgLst>
  <pc:docChgLst>
    <pc:chgData name="Kazuyoshi Uesaka" userId="aeaeab76-c689-4b76-9153-89f795eadfdb" providerId="ADAL" clId="{234F6707-603D-43C6-A7E4-6C70C55C179B}"/>
    <pc:docChg chg="modSld">
      <pc:chgData name="Kazuyoshi Uesaka" userId="aeaeab76-c689-4b76-9153-89f795eadfdb" providerId="ADAL" clId="{234F6707-603D-43C6-A7E4-6C70C55C179B}" dt="2019-05-16T16:36:31.385" v="3" actId="400"/>
      <pc:docMkLst>
        <pc:docMk/>
      </pc:docMkLst>
      <pc:sldChg chg="modSp">
        <pc:chgData name="Kazuyoshi Uesaka" userId="aeaeab76-c689-4b76-9153-89f795eadfdb" providerId="ADAL" clId="{234F6707-603D-43C6-A7E4-6C70C55C179B}" dt="2019-05-16T16:36:31.385" v="3" actId="400"/>
        <pc:sldMkLst>
          <pc:docMk/>
          <pc:sldMk cId="2486812404" sldId="260"/>
        </pc:sldMkLst>
        <pc:graphicFrameChg chg="modGraphic">
          <ac:chgData name="Kazuyoshi Uesaka" userId="aeaeab76-c689-4b76-9153-89f795eadfdb" providerId="ADAL" clId="{234F6707-603D-43C6-A7E4-6C70C55C179B}" dt="2019-05-16T16:36:31.385" v="3" actId="400"/>
          <ac:graphicFrameMkLst>
            <pc:docMk/>
            <pc:sldMk cId="2486812404" sldId="260"/>
            <ac:graphicFrameMk id="4" creationId="{7EE782DC-D04D-46C6-9CCA-0EF8A60EED63}"/>
          </ac:graphicFrameMkLst>
        </pc:graphicFrameChg>
      </pc:sldChg>
    </pc:docChg>
  </pc:docChgLst>
  <pc:docChgLst>
    <pc:chgData name="Kazuyoshi Uesaka" userId="aeaeab76-c689-4b76-9153-89f795eadfdb" providerId="ADAL" clId="{BCA4A10E-0E5C-4CAE-8266-45E9F90AB92A}"/>
    <pc:docChg chg="undo modSld">
      <pc:chgData name="Kazuyoshi Uesaka" userId="aeaeab76-c689-4b76-9153-89f795eadfdb" providerId="ADAL" clId="{BCA4A10E-0E5C-4CAE-8266-45E9F90AB92A}" dt="2019-05-16T14:26:58.527" v="246" actId="20577"/>
      <pc:docMkLst>
        <pc:docMk/>
      </pc:docMkLst>
      <pc:sldChg chg="modSp">
        <pc:chgData name="Kazuyoshi Uesaka" userId="aeaeab76-c689-4b76-9153-89f795eadfdb" providerId="ADAL" clId="{BCA4A10E-0E5C-4CAE-8266-45E9F90AB92A}" dt="2019-05-16T14:26:58.527" v="246" actId="20577"/>
        <pc:sldMkLst>
          <pc:docMk/>
          <pc:sldMk cId="2486812404" sldId="260"/>
        </pc:sldMkLst>
        <pc:graphicFrameChg chg="mod modGraphic">
          <ac:chgData name="Kazuyoshi Uesaka" userId="aeaeab76-c689-4b76-9153-89f795eadfdb" providerId="ADAL" clId="{BCA4A10E-0E5C-4CAE-8266-45E9F90AB92A}" dt="2019-05-16T14:26:58.527" v="246" actId="20577"/>
          <ac:graphicFrameMkLst>
            <pc:docMk/>
            <pc:sldMk cId="2486812404" sldId="260"/>
            <ac:graphicFrameMk id="4" creationId="{7EE782DC-D04D-46C6-9CCA-0EF8A60EED63}"/>
          </ac:graphicFrameMkLst>
        </pc:graphicFrameChg>
      </pc:sldChg>
    </pc:docChg>
  </pc:docChgLst>
  <pc:docChgLst>
    <pc:chgData name="Kazuyoshi Uesaka" userId="aeaeab76-c689-4b76-9153-89f795eadfdb" providerId="ADAL" clId="{D985B65B-4C4C-4654-8BD5-C09836871C10}"/>
    <pc:docChg chg="undo custSel modSld">
      <pc:chgData name="Kazuyoshi Uesaka" userId="aeaeab76-c689-4b76-9153-89f795eadfdb" providerId="ADAL" clId="{D985B65B-4C4C-4654-8BD5-C09836871C10}" dt="2019-05-17T02:13:46.613" v="289" actId="20577"/>
      <pc:docMkLst>
        <pc:docMk/>
      </pc:docMkLst>
      <pc:sldChg chg="modSp">
        <pc:chgData name="Kazuyoshi Uesaka" userId="aeaeab76-c689-4b76-9153-89f795eadfdb" providerId="ADAL" clId="{D985B65B-4C4C-4654-8BD5-C09836871C10}" dt="2019-05-16T18:36:22.030" v="31" actId="13926"/>
        <pc:sldMkLst>
          <pc:docMk/>
          <pc:sldMk cId="2296419982" sldId="256"/>
        </pc:sldMkLst>
        <pc:spChg chg="mod">
          <ac:chgData name="Kazuyoshi Uesaka" userId="aeaeab76-c689-4b76-9153-89f795eadfdb" providerId="ADAL" clId="{D985B65B-4C4C-4654-8BD5-C09836871C10}" dt="2019-05-16T18:36:22.030" v="31" actId="13926"/>
          <ac:spMkLst>
            <pc:docMk/>
            <pc:sldMk cId="2296419982" sldId="256"/>
            <ac:spMk id="5" creationId="{44F2DB71-5013-4D0A-AD6A-EDCF2EB3746D}"/>
          </ac:spMkLst>
        </pc:spChg>
      </pc:sldChg>
      <pc:sldChg chg="modSp">
        <pc:chgData name="Kazuyoshi Uesaka" userId="aeaeab76-c689-4b76-9153-89f795eadfdb" providerId="ADAL" clId="{D985B65B-4C4C-4654-8BD5-C09836871C10}" dt="2019-05-17T02:13:46.613" v="289" actId="20577"/>
        <pc:sldMkLst>
          <pc:docMk/>
          <pc:sldMk cId="1333100346" sldId="258"/>
        </pc:sldMkLst>
        <pc:spChg chg="mod">
          <ac:chgData name="Kazuyoshi Uesaka" userId="aeaeab76-c689-4b76-9153-89f795eadfdb" providerId="ADAL" clId="{D985B65B-4C4C-4654-8BD5-C09836871C10}" dt="2019-05-16T18:35:52.491" v="21" actId="13926"/>
          <ac:spMkLst>
            <pc:docMk/>
            <pc:sldMk cId="1333100346" sldId="258"/>
            <ac:spMk id="2" creationId="{3329AC53-85B4-47B7-8A07-30026F5BE96B}"/>
          </ac:spMkLst>
        </pc:spChg>
        <pc:spChg chg="mod">
          <ac:chgData name="Kazuyoshi Uesaka" userId="aeaeab76-c689-4b76-9153-89f795eadfdb" providerId="ADAL" clId="{D985B65B-4C4C-4654-8BD5-C09836871C10}" dt="2019-05-17T02:13:46.613" v="289" actId="20577"/>
          <ac:spMkLst>
            <pc:docMk/>
            <pc:sldMk cId="1333100346" sldId="258"/>
            <ac:spMk id="3" creationId="{56E4BCC9-14C8-4381-A244-FDCFEF6C927E}"/>
          </ac:spMkLst>
        </pc:spChg>
      </pc:sldChg>
      <pc:sldChg chg="modSp">
        <pc:chgData name="Kazuyoshi Uesaka" userId="aeaeab76-c689-4b76-9153-89f795eadfdb" providerId="ADAL" clId="{D985B65B-4C4C-4654-8BD5-C09836871C10}" dt="2019-05-17T02:12:50.773" v="245" actId="20577"/>
        <pc:sldMkLst>
          <pc:docMk/>
          <pc:sldMk cId="2486812404" sldId="260"/>
        </pc:sldMkLst>
        <pc:graphicFrameChg chg="mod modGraphic">
          <ac:chgData name="Kazuyoshi Uesaka" userId="aeaeab76-c689-4b76-9153-89f795eadfdb" providerId="ADAL" clId="{D985B65B-4C4C-4654-8BD5-C09836871C10}" dt="2019-05-17T02:12:50.773" v="245" actId="20577"/>
          <ac:graphicFrameMkLst>
            <pc:docMk/>
            <pc:sldMk cId="2486812404" sldId="260"/>
            <ac:graphicFrameMk id="4" creationId="{7EE782DC-D04D-46C6-9CCA-0EF8A60EED63}"/>
          </ac:graphicFrameMkLst>
        </pc:graphicFrameChg>
      </pc:sldChg>
      <pc:sldChg chg="modSp">
        <pc:chgData name="Kazuyoshi Uesaka" userId="aeaeab76-c689-4b76-9153-89f795eadfdb" providerId="ADAL" clId="{D985B65B-4C4C-4654-8BD5-C09836871C10}" dt="2019-05-16T18:38:13.314" v="66" actId="20577"/>
        <pc:sldMkLst>
          <pc:docMk/>
          <pc:sldMk cId="2212358799" sldId="261"/>
        </pc:sldMkLst>
        <pc:spChg chg="mod">
          <ac:chgData name="Kazuyoshi Uesaka" userId="aeaeab76-c689-4b76-9153-89f795eadfdb" providerId="ADAL" clId="{D985B65B-4C4C-4654-8BD5-C09836871C10}" dt="2019-05-16T18:38:13.314" v="66" actId="20577"/>
          <ac:spMkLst>
            <pc:docMk/>
            <pc:sldMk cId="2212358799" sldId="261"/>
            <ac:spMk id="3" creationId="{8D64E538-368F-409E-91CF-58895EFF471C}"/>
          </ac:spMkLst>
        </pc:spChg>
      </pc:sldChg>
    </pc:docChg>
  </pc:docChgLst>
  <pc:docChgLst>
    <pc:chgData name="Kazuyoshi Uesaka" userId="aeaeab76-c689-4b76-9153-89f795eadfdb" providerId="ADAL" clId="{99FC93F7-EBDF-4DCA-9308-AAB18588823B}"/>
    <pc:docChg chg="addSld modSld sldOrd">
      <pc:chgData name="Kazuyoshi Uesaka" userId="aeaeab76-c689-4b76-9153-89f795eadfdb" providerId="ADAL" clId="{99FC93F7-EBDF-4DCA-9308-AAB18588823B}" dt="2019-05-16T15:43:34.389" v="686" actId="20577"/>
      <pc:docMkLst>
        <pc:docMk/>
      </pc:docMkLst>
      <pc:sldChg chg="modSp">
        <pc:chgData name="Kazuyoshi Uesaka" userId="aeaeab76-c689-4b76-9153-89f795eadfdb" providerId="ADAL" clId="{99FC93F7-EBDF-4DCA-9308-AAB18588823B}" dt="2019-05-16T15:28:22.012" v="30" actId="13926"/>
        <pc:sldMkLst>
          <pc:docMk/>
          <pc:sldMk cId="1333100346" sldId="258"/>
        </pc:sldMkLst>
        <pc:spChg chg="mod">
          <ac:chgData name="Kazuyoshi Uesaka" userId="aeaeab76-c689-4b76-9153-89f795eadfdb" providerId="ADAL" clId="{99FC93F7-EBDF-4DCA-9308-AAB18588823B}" dt="2019-05-16T15:28:22.012" v="30" actId="13926"/>
          <ac:spMkLst>
            <pc:docMk/>
            <pc:sldMk cId="1333100346" sldId="258"/>
            <ac:spMk id="2" creationId="{3329AC53-85B4-47B7-8A07-30026F5BE96B}"/>
          </ac:spMkLst>
        </pc:spChg>
        <pc:spChg chg="mod">
          <ac:chgData name="Kazuyoshi Uesaka" userId="aeaeab76-c689-4b76-9153-89f795eadfdb" providerId="ADAL" clId="{99FC93F7-EBDF-4DCA-9308-AAB18588823B}" dt="2019-05-16T15:28:01.104" v="1"/>
          <ac:spMkLst>
            <pc:docMk/>
            <pc:sldMk cId="1333100346" sldId="258"/>
            <ac:spMk id="3" creationId="{56E4BCC9-14C8-4381-A244-FDCFEF6C927E}"/>
          </ac:spMkLst>
        </pc:spChg>
      </pc:sldChg>
      <pc:sldChg chg="modSp">
        <pc:chgData name="Kazuyoshi Uesaka" userId="aeaeab76-c689-4b76-9153-89f795eadfdb" providerId="ADAL" clId="{99FC93F7-EBDF-4DCA-9308-AAB18588823B}" dt="2019-05-16T15:29:23.332" v="137" actId="20577"/>
        <pc:sldMkLst>
          <pc:docMk/>
          <pc:sldMk cId="2486812404" sldId="260"/>
        </pc:sldMkLst>
        <pc:spChg chg="mod">
          <ac:chgData name="Kazuyoshi Uesaka" userId="aeaeab76-c689-4b76-9153-89f795eadfdb" providerId="ADAL" clId="{99FC93F7-EBDF-4DCA-9308-AAB18588823B}" dt="2019-05-16T15:29:23.332" v="137" actId="20577"/>
          <ac:spMkLst>
            <pc:docMk/>
            <pc:sldMk cId="2486812404" sldId="260"/>
            <ac:spMk id="2" creationId="{7633ECB1-88FA-4201-BEA4-EA90DDCE78D0}"/>
          </ac:spMkLst>
        </pc:spChg>
      </pc:sldChg>
      <pc:sldChg chg="modSp add ord">
        <pc:chgData name="Kazuyoshi Uesaka" userId="aeaeab76-c689-4b76-9153-89f795eadfdb" providerId="ADAL" clId="{99FC93F7-EBDF-4DCA-9308-AAB18588823B}" dt="2019-05-16T15:43:34.389" v="686" actId="20577"/>
        <pc:sldMkLst>
          <pc:docMk/>
          <pc:sldMk cId="2212358799" sldId="261"/>
        </pc:sldMkLst>
        <pc:spChg chg="mod">
          <ac:chgData name="Kazuyoshi Uesaka" userId="aeaeab76-c689-4b76-9153-89f795eadfdb" providerId="ADAL" clId="{99FC93F7-EBDF-4DCA-9308-AAB18588823B}" dt="2019-05-16T15:43:34.389" v="686" actId="20577"/>
          <ac:spMkLst>
            <pc:docMk/>
            <pc:sldMk cId="2212358799" sldId="261"/>
            <ac:spMk id="2" creationId="{95D88BB5-C735-4912-87CB-9E533EFE4F18}"/>
          </ac:spMkLst>
        </pc:spChg>
        <pc:spChg chg="mod">
          <ac:chgData name="Kazuyoshi Uesaka" userId="aeaeab76-c689-4b76-9153-89f795eadfdb" providerId="ADAL" clId="{99FC93F7-EBDF-4DCA-9308-AAB18588823B}" dt="2019-05-16T15:42:42.916" v="673" actId="20577"/>
          <ac:spMkLst>
            <pc:docMk/>
            <pc:sldMk cId="2212358799" sldId="261"/>
            <ac:spMk id="3" creationId="{8D64E538-368F-409E-91CF-58895EFF471C}"/>
          </ac:spMkLst>
        </pc:spChg>
      </pc:sldChg>
    </pc:docChg>
  </pc:docChgLst>
  <pc:docChgLst>
    <pc:chgData name="Kazuyoshi Uesaka" userId="aeaeab76-c689-4b76-9153-89f795eadfdb" providerId="ADAL" clId="{FE079AAF-0A8C-4DF0-852C-8054DC5EAAC3}"/>
    <pc:docChg chg="modSld">
      <pc:chgData name="Kazuyoshi Uesaka" userId="aeaeab76-c689-4b76-9153-89f795eadfdb" providerId="ADAL" clId="{FE079AAF-0A8C-4DF0-852C-8054DC5EAAC3}" dt="2019-05-17T15:37:33.124" v="40"/>
      <pc:docMkLst>
        <pc:docMk/>
      </pc:docMkLst>
      <pc:sldChg chg="modSp">
        <pc:chgData name="Kazuyoshi Uesaka" userId="aeaeab76-c689-4b76-9153-89f795eadfdb" providerId="ADAL" clId="{FE079AAF-0A8C-4DF0-852C-8054DC5EAAC3}" dt="2019-05-17T15:37:33.124" v="40"/>
        <pc:sldMkLst>
          <pc:docMk/>
          <pc:sldMk cId="2296419982" sldId="256"/>
        </pc:sldMkLst>
        <pc:spChg chg="mod">
          <ac:chgData name="Kazuyoshi Uesaka" userId="aeaeab76-c689-4b76-9153-89f795eadfdb" providerId="ADAL" clId="{FE079AAF-0A8C-4DF0-852C-8054DC5EAAC3}" dt="2019-05-17T15:37:33.124" v="40"/>
          <ac:spMkLst>
            <pc:docMk/>
            <pc:sldMk cId="2296419982" sldId="256"/>
            <ac:spMk id="2" creationId="{EF94AE59-8B6C-4589-8B7D-3574B916ED9F}"/>
          </ac:spMkLst>
        </pc:spChg>
        <pc:spChg chg="mod">
          <ac:chgData name="Kazuyoshi Uesaka" userId="aeaeab76-c689-4b76-9153-89f795eadfdb" providerId="ADAL" clId="{FE079AAF-0A8C-4DF0-852C-8054DC5EAAC3}" dt="2019-05-17T15:29:52.524" v="38" actId="20577"/>
          <ac:spMkLst>
            <pc:docMk/>
            <pc:sldMk cId="2296419982" sldId="256"/>
            <ac:spMk id="3" creationId="{F990C264-7743-45A4-A123-D9F7D48BCBBB}"/>
          </ac:spMkLst>
        </pc:spChg>
      </pc:sldChg>
      <pc:sldChg chg="modSp">
        <pc:chgData name="Kazuyoshi Uesaka" userId="aeaeab76-c689-4b76-9153-89f795eadfdb" providerId="ADAL" clId="{FE079AAF-0A8C-4DF0-852C-8054DC5EAAC3}" dt="2019-05-17T15:27:12.140" v="21" actId="13926"/>
        <pc:sldMkLst>
          <pc:docMk/>
          <pc:sldMk cId="2467262522" sldId="257"/>
        </pc:sldMkLst>
        <pc:spChg chg="mod">
          <ac:chgData name="Kazuyoshi Uesaka" userId="aeaeab76-c689-4b76-9153-89f795eadfdb" providerId="ADAL" clId="{FE079AAF-0A8C-4DF0-852C-8054DC5EAAC3}" dt="2019-05-17T15:27:12.140" v="21" actId="13926"/>
          <ac:spMkLst>
            <pc:docMk/>
            <pc:sldMk cId="2467262522" sldId="257"/>
            <ac:spMk id="3" creationId="{5E880860-26B9-4E09-8CF1-2FFE732C246A}"/>
          </ac:spMkLst>
        </pc:spChg>
      </pc:sldChg>
      <pc:sldChg chg="modSp">
        <pc:chgData name="Kazuyoshi Uesaka" userId="aeaeab76-c689-4b76-9153-89f795eadfdb" providerId="ADAL" clId="{FE079AAF-0A8C-4DF0-852C-8054DC5EAAC3}" dt="2019-05-17T15:27:01.991" v="20" actId="20577"/>
        <pc:sldMkLst>
          <pc:docMk/>
          <pc:sldMk cId="1526481584" sldId="259"/>
        </pc:sldMkLst>
        <pc:graphicFrameChg chg="mod modGraphic">
          <ac:chgData name="Kazuyoshi Uesaka" userId="aeaeab76-c689-4b76-9153-89f795eadfdb" providerId="ADAL" clId="{FE079AAF-0A8C-4DF0-852C-8054DC5EAAC3}" dt="2019-05-17T15:27:01.991" v="20" actId="20577"/>
          <ac:graphicFrameMkLst>
            <pc:docMk/>
            <pc:sldMk cId="1526481584" sldId="259"/>
            <ac:graphicFrameMk id="5" creationId="{84E15E0F-448A-4AEE-AA64-396DB04980A9}"/>
          </ac:graphicFrameMkLst>
        </pc:graphicFrameChg>
      </pc:sldChg>
      <pc:sldChg chg="modSp">
        <pc:chgData name="Kazuyoshi Uesaka" userId="aeaeab76-c689-4b76-9153-89f795eadfdb" providerId="ADAL" clId="{FE079AAF-0A8C-4DF0-852C-8054DC5EAAC3}" dt="2019-05-17T15:25:09.914" v="4" actId="13926"/>
        <pc:sldMkLst>
          <pc:docMk/>
          <pc:sldMk cId="2486812404" sldId="260"/>
        </pc:sldMkLst>
        <pc:graphicFrameChg chg="modGraphic">
          <ac:chgData name="Kazuyoshi Uesaka" userId="aeaeab76-c689-4b76-9153-89f795eadfdb" providerId="ADAL" clId="{FE079AAF-0A8C-4DF0-852C-8054DC5EAAC3}" dt="2019-05-17T15:25:09.914" v="4" actId="13926"/>
          <ac:graphicFrameMkLst>
            <pc:docMk/>
            <pc:sldMk cId="2486812404" sldId="260"/>
            <ac:graphicFrameMk id="4" creationId="{7EE782DC-D04D-46C6-9CCA-0EF8A60EED63}"/>
          </ac:graphicFrameMkLst>
        </pc:graphicFrameChg>
      </pc:sldChg>
      <pc:sldChg chg="modSp">
        <pc:chgData name="Kazuyoshi Uesaka" userId="aeaeab76-c689-4b76-9153-89f795eadfdb" providerId="ADAL" clId="{FE079AAF-0A8C-4DF0-852C-8054DC5EAAC3}" dt="2019-05-17T15:28:11.921" v="36" actId="20577"/>
        <pc:sldMkLst>
          <pc:docMk/>
          <pc:sldMk cId="2212358799" sldId="261"/>
        </pc:sldMkLst>
        <pc:spChg chg="mod">
          <ac:chgData name="Kazuyoshi Uesaka" userId="aeaeab76-c689-4b76-9153-89f795eadfdb" providerId="ADAL" clId="{FE079AAF-0A8C-4DF0-852C-8054DC5EAAC3}" dt="2019-05-17T15:28:11.921" v="36" actId="20577"/>
          <ac:spMkLst>
            <pc:docMk/>
            <pc:sldMk cId="2212358799" sldId="261"/>
            <ac:spMk id="3" creationId="{8D64E538-368F-409E-91CF-58895EFF471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A3A42-3E9B-4ADA-ABB3-90BB7CF1D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B17869-26A1-44F6-8576-F44C0B9143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440AC6-F9E6-4CB3-A7E6-846662C0D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8A21E-EB9B-4A7C-89D1-8C9D8D54B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FA1B2-614A-4D12-A741-0F855016B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89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55D1A-1A2D-424F-9708-39FBC678B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35DFB5-8AAF-4A16-84CE-79CA3CDA9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B8097-57BC-4973-8577-B7AE59D25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1128D-7352-4663-A342-E8956C189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8F551-1D11-4CC0-AFB7-2AD200029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858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74669A-9DD9-4EC8-8340-D74B1454BC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FF8DCA-A391-47CF-A9D6-365858E58C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95D71-7CA4-48A8-9218-5D189F889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7D15D-135D-452C-8B17-3D1268C34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2A36C-6794-4245-B9DB-7FC2FCD99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4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57E12-608F-49CF-AAA7-874316724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87E78-73A8-4DF2-BBBB-FEE28113F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0A8C2-99DF-48F2-B7FB-4E1EAC38A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5BD74-AAE7-46EE-B76C-9A6B520C1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9F0C8-2FB7-46E8-9B23-C0C53618B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08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5DC3A-D58A-4671-BA28-06E6ED138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74562-86FC-4239-8A39-CF609BC04F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F7036-17FC-4202-9804-293B44199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BB2C1-DE6A-4365-8BE1-3CABE47C3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B98C9-6E35-4A31-BDE7-C07A9B9DD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422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4C3B8-A901-466E-A59E-1B3A78CD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7F701-C226-4E81-8FD3-6559CD542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886C6F-68A5-469C-853C-AD176DFCF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9180F-526D-46AC-A5FA-406C7F1F0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69EA1D-541F-4668-8427-294942A0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49974D-E9AC-4EC4-B1F9-DF8EBBE35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93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D8E23-C073-49C3-8EFD-E01DFA8A3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3B6D59-B306-4A11-8910-A178AFA4B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1531D4-A63C-4A3E-9922-E8B57B4128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740A3A-F37B-408D-AF60-C8AD17142D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168341-A6B2-400D-96DF-EC52F3F0F8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97AC41-3AD9-40FC-B92F-C22DE704D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64B3C9-DC49-45E2-9B38-7160E4DB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306E3E-149B-4854-9E4A-DAD478004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673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93CB8-C657-48C6-9A5E-FFA0D1B2A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59139D-D3B6-438B-95AC-31971A9F9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5F743-05DD-410C-898C-EF99DAC70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BD0B16-8168-4468-B8FF-FD4102512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115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C180BE-B871-4580-8D49-57445A305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C2B99F-6658-4E46-A5BE-D584F8C52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0AA40-8739-45E5-8DA2-C746B9797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307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8EAC9-5A9D-40DF-A36B-72E68D341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A47CA-705F-456C-9F9C-7F270652C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56E41A-A31A-4BE3-92D4-55A17234C4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D51497-46C9-4E71-A3D8-D03607209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53F25C-6A6D-498B-875A-443DA5F30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9B1E9-0758-4231-8E47-6B7D3A4A7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057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C27E8-AFE5-4101-AF10-9563CE5C4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F35BC3-5F43-489E-9DB5-B748FD9D5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1E6647-666D-480D-869C-9B86F3D5F9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133B1-DD85-4745-9F44-470C8AC64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9F99D4-ADA5-4A24-A27C-D0DDE994A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1A6B9A-7448-469B-A1E2-F02712543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59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4B416-397B-4DE2-A446-499B5208D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E52501-8D3A-4F8B-88AD-D93C0C429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81C3D-4D68-46B3-83B0-7DA5F8F01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E802A-7969-44AC-96FE-DE7BD88E64B5}" type="datetimeFigureOut">
              <a:rPr lang="en-US" smtClean="0"/>
              <a:t>2019-05-17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F9F2C2-C7DA-4CD1-B429-FBA1B1C7A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D8465-244E-4AB8-B3BE-8B2F88ABB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0EB95-9875-4ADE-8DD4-F577EBF32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17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4AE59-8B6C-4589-8B7D-3574B916ED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Rel-15 NB-IOT NPRACH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90C264-7743-45A4-A123-D9F7D48BCB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Ericsson, Huawei</a:t>
            </a:r>
            <a:r>
              <a:rPr lang="en-US" sz="3600"/>
              <a:t>, Nokia</a:t>
            </a:r>
            <a:endParaRPr lang="en-US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2819A5-3370-48AD-9932-656D328FF412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#91</a:t>
            </a:r>
          </a:p>
          <a:p>
            <a:r>
              <a:rPr lang="en-US" sz="2000" dirty="0"/>
              <a:t>Reno, NV, USA, 13 – 17 May,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2DB71-5013-4D0A-AD6A-EDCF2EB3746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R4-1907388</a:t>
            </a:r>
          </a:p>
        </p:txBody>
      </p:sp>
    </p:spTree>
    <p:extLst>
      <p:ext uri="{BB962C8B-B14F-4D97-AF65-F5344CB8AC3E}">
        <p14:creationId xmlns:p14="http://schemas.microsoft.com/office/powerpoint/2010/main" val="2296419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4CB6-377F-4FFE-BED9-E91C2014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FDD NPRACH demodulation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80860-26B9-4E09-8CF1-2FFE732C2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agreed to revise the NPRACH FDD format 2 demodulation requirements based on the updated simulation summary (R4-1906589).</a:t>
            </a:r>
          </a:p>
          <a:p>
            <a:r>
              <a:rPr lang="en-US" dirty="0"/>
              <a:t>CRs to TS36.104 (R4-1907749) and TS36.141 (R4-1906593) are based on the updated simulation summary.</a:t>
            </a:r>
          </a:p>
        </p:txBody>
      </p:sp>
    </p:spTree>
    <p:extLst>
      <p:ext uri="{BB962C8B-B14F-4D97-AF65-F5344CB8AC3E}">
        <p14:creationId xmlns:p14="http://schemas.microsoft.com/office/powerpoint/2010/main" val="2467262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9AC53-85B4-47B7-8A07-30026F5BE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TDD NPRACH demodulation for alignment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4BCC9-14C8-4381-A244-FDCFEF6C9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observed the huge performance gap between the requirements in TS36.104 V15.6.0 and results by Nokia (R4-1906598). </a:t>
            </a:r>
          </a:p>
          <a:p>
            <a:r>
              <a:rPr lang="en-US" dirty="0"/>
              <a:t>Interested companies are encouraged to provide the simulation results in RAN4#92 to identify the reason of performance gap.</a:t>
            </a:r>
          </a:p>
          <a:p>
            <a:pPr lvl="1"/>
            <a:r>
              <a:rPr lang="en-US" dirty="0"/>
              <a:t>Receiver assumption:</a:t>
            </a:r>
          </a:p>
          <a:p>
            <a:pPr lvl="2"/>
            <a:r>
              <a:rPr lang="en-US" dirty="0"/>
              <a:t>Practical channel estimation</a:t>
            </a:r>
          </a:p>
          <a:p>
            <a:pPr lvl="2"/>
            <a:r>
              <a:rPr lang="en-US" dirty="0"/>
              <a:t>Ideal channel estimation (Optional)</a:t>
            </a:r>
          </a:p>
          <a:p>
            <a:pPr lvl="1"/>
            <a:r>
              <a:rPr lang="en-US" dirty="0"/>
              <a:t>See next page for simulation parameters</a:t>
            </a:r>
          </a:p>
        </p:txBody>
      </p:sp>
    </p:spTree>
    <p:extLst>
      <p:ext uri="{BB962C8B-B14F-4D97-AF65-F5344CB8AC3E}">
        <p14:creationId xmlns:p14="http://schemas.microsoft.com/office/powerpoint/2010/main" val="1333100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3ECB1-88FA-4201-BEA4-EA90DDCE7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parameters for alignment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EE782DC-D04D-46C6-9CCA-0EF8A60EED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4149619"/>
              </p:ext>
            </p:extLst>
          </p:nvPr>
        </p:nvGraphicFramePr>
        <p:xfrm>
          <a:off x="838200" y="1478783"/>
          <a:ext cx="10515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0678">
                  <a:extLst>
                    <a:ext uri="{9D8B030D-6E8A-4147-A177-3AD203B41FA5}">
                      <a16:colId xmlns:a16="http://schemas.microsoft.com/office/drawing/2014/main" val="3085600050"/>
                    </a:ext>
                  </a:extLst>
                </a:gridCol>
                <a:gridCol w="6894922">
                  <a:extLst>
                    <a:ext uri="{9D8B030D-6E8A-4147-A177-3AD203B41FA5}">
                      <a16:colId xmlns:a16="http://schemas.microsoft.com/office/drawing/2014/main" val="3007990798"/>
                    </a:ext>
                  </a:extLst>
                </a:gridCol>
              </a:tblGrid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Values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586231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Preamble formats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TDD NPRACH format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738522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Cell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960412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NPRACH signature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6344571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/>
                        <a:t>Uplink-downlink configuration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896279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Special subframe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65869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Number of Tx 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0157410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Number of Rx antennas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839804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Propagation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AWGN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474981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Repetition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72937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Frequency offset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 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934187"/>
                  </a:ext>
                </a:extLst>
              </a:tr>
              <a:tr h="164566">
                <a:tc>
                  <a:txBody>
                    <a:bodyPr/>
                    <a:lstStyle/>
                    <a:p>
                      <a:r>
                        <a:rPr lang="en-US" sz="1600" dirty="0"/>
                        <a:t>Frequency hopping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600" strike="noStrike" dirty="0"/>
                        <a:t>Enabled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600" strike="noStrike" dirty="0"/>
                        <a:t>Disabled (Optional)</a:t>
                      </a:r>
                      <a:endParaRPr lang="en-US" sz="16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923469"/>
                  </a:ext>
                </a:extLst>
              </a:tr>
              <a:tr h="411415">
                <a:tc>
                  <a:txBody>
                    <a:bodyPr/>
                    <a:lstStyle/>
                    <a:p>
                      <a:r>
                        <a:rPr lang="en-US" sz="1600" dirty="0"/>
                        <a:t>Detection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SNR to achieve 1) missed detection probability of 1%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, 2) false alarm rate of 0.1%, and 3) </a:t>
                      </a:r>
                      <a:r>
                        <a:rPr lang="en-US" sz="1600" strike="noStrike" baseline="0" dirty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1600" strike="noStrike" dirty="0">
                          <a:solidFill>
                            <a:schemeClr val="tx1"/>
                          </a:solidFill>
                        </a:rPr>
                        <a:t>iming</a:t>
                      </a:r>
                      <a:r>
                        <a:rPr lang="en-US" sz="1600" strike="noStrike" baseline="0" dirty="0">
                          <a:solidFill>
                            <a:schemeClr val="tx1"/>
                          </a:solidFill>
                        </a:rPr>
                        <a:t> error probability with limits of 3.646us at the same time</a:t>
                      </a:r>
                      <a:endParaRPr lang="en-US" sz="16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1206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812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88BB5-C735-4912-87CB-9E533EFE4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TDD NPRACH </a:t>
            </a:r>
            <a:r>
              <a:rPr lang="en-US"/>
              <a:t>demodulation requirements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4E538-368F-409E-91CF-58895EFF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Once companies results are aligned in RAN4#92, interested companies are encouraged to provide the simulation results in RAN4#92bis with the parameters specified in TS36.104 V15.6.0 Clause 8.5.3. </a:t>
            </a:r>
          </a:p>
        </p:txBody>
      </p:sp>
    </p:spTree>
    <p:extLst>
      <p:ext uri="{BB962C8B-B14F-4D97-AF65-F5344CB8AC3E}">
        <p14:creationId xmlns:p14="http://schemas.microsoft.com/office/powerpoint/2010/main" val="221235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BFD6D-6064-40DC-AF6D-B8B9F62D3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4E15E0F-448A-4AEE-AA64-396DB04980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088646"/>
              </p:ext>
            </p:extLst>
          </p:nvPr>
        </p:nvGraphicFramePr>
        <p:xfrm>
          <a:off x="980387" y="1904213"/>
          <a:ext cx="10661715" cy="45886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838">
                  <a:extLst>
                    <a:ext uri="{9D8B030D-6E8A-4147-A177-3AD203B41FA5}">
                      <a16:colId xmlns:a16="http://schemas.microsoft.com/office/drawing/2014/main" val="1698693063"/>
                    </a:ext>
                  </a:extLst>
                </a:gridCol>
                <a:gridCol w="7435970">
                  <a:extLst>
                    <a:ext uri="{9D8B030D-6E8A-4147-A177-3AD203B41FA5}">
                      <a16:colId xmlns:a16="http://schemas.microsoft.com/office/drawing/2014/main" val="3258713135"/>
                    </a:ext>
                  </a:extLst>
                </a:gridCol>
                <a:gridCol w="1989907">
                  <a:extLst>
                    <a:ext uri="{9D8B030D-6E8A-4147-A177-3AD203B41FA5}">
                      <a16:colId xmlns:a16="http://schemas.microsoft.com/office/drawing/2014/main" val="2045814182"/>
                    </a:ext>
                  </a:extLst>
                </a:gridCol>
              </a:tblGrid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effectLst/>
                          <a:latin typeface="Arial" panose="020B0604020202020204" pitchFamily="34" charset="0"/>
                        </a:rPr>
                        <a:t>Sources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97104059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R4-1905669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Discussion on Rel-15 </a:t>
                      </a:r>
                      <a:r>
                        <a:rPr lang="en-US" sz="1400" u="none" strike="noStrike" dirty="0" err="1">
                          <a:effectLst/>
                        </a:rPr>
                        <a:t>FeNB</a:t>
                      </a:r>
                      <a:r>
                        <a:rPr lang="en-US" sz="1400" u="none" strike="noStrike" dirty="0">
                          <a:effectLst/>
                        </a:rPr>
                        <a:t>-IoT NPRACH performance requirements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Huawei, HiSilicon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30959629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R4-1906588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Demodulation performance for NPRACH FDD preamble format 2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4004985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R4-1906589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Updated Summary of simulation results for Rel-15 FeNB-IoT NPRACH demodulation requirements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01058040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R4-1906590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CR 36.104 Corrections to demodulation performance for NPRACH FDD preamble format 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Nokia, Nokia Shanghai Bell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22449648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R4-1906591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CR 36.104 Corrections to demodulation performance for NPRACH FDD preamble format 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98630705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R4-1906593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CR 36.141: Corrections to demodulation performance for NPRACH FDD preamble format 2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6015635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R4-1906595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CR 36.141: Corrections to demodulation performance for NPRACH FDD preamble format 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5081122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R4-1906598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Demodulation performance for NPRACH TDD preamble formats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81958085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R4-1906600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CR 36.104 Corrections to demodulation performance for NPRACH TDD preamble formats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57060211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R4-1906601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CR 36.104 Corrections to demodulation performance for NPRACH TDD preamble formats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83380592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R4-1906643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CR 36.141 Corrections to demodulation performance for NPRACH TDD preamble formats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Nokia, Nokia Shanghai Bell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3046936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R4-1906644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>
                          <a:effectLst/>
                        </a:rPr>
                        <a:t>CR 36.141 Corrections to demodulation performance for NPRACH TDD preamble formats</a:t>
                      </a:r>
                      <a:endParaRPr lang="en-US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Nokia, Nokia Shanghai Bell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7296281"/>
                  </a:ext>
                </a:extLst>
              </a:tr>
              <a:tr h="327762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R4-1907749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CR 36.104 Corrections to demodulation performance for NPRACH FDD preamble format 2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effectLst/>
                        </a:rPr>
                        <a:t>Nokia, Nokia Shanghai Bell</a:t>
                      </a:r>
                      <a:endParaRPr lang="en-US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24778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6481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479</Words>
  <Application>Microsoft Office PowerPoint</Application>
  <PresentationFormat>Widescreen</PresentationFormat>
  <Paragraphs>88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Rel-15 NB-IOT NPRACH demodulation requirements</vt:lpstr>
      <vt:lpstr>FDD NPRACH demodulation requirements</vt:lpstr>
      <vt:lpstr>TDD NPRACH demodulation for alignment</vt:lpstr>
      <vt:lpstr>Simulation parameters for alignment</vt:lpstr>
      <vt:lpstr>Way forward on TDD NPRACH demodulation requirements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Rel-15 NB-IoT BS demodulation requirements</dc:title>
  <dc:creator>Kazuyoshi Uesaka</dc:creator>
  <cp:lastModifiedBy>Kazuyoshi Uesaka</cp:lastModifiedBy>
  <cp:revision>4</cp:revision>
  <dcterms:created xsi:type="dcterms:W3CDTF">2019-05-16T01:37:05Z</dcterms:created>
  <dcterms:modified xsi:type="dcterms:W3CDTF">2019-05-17T15:37:34Z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1557711406</vt:lpwstr>
  </property>
</Properties>
</file>