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286F7D-BF6C-405C-A62B-B0E41F945331}" v="104" dt="2019-05-17T22:31:29.9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1863" y="2103646"/>
            <a:ext cx="11348274" cy="1325354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 timing adjustment with Beam switching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725" y="4223092"/>
            <a:ext cx="11348274" cy="961304"/>
          </a:xfrm>
        </p:spPr>
        <p:txBody>
          <a:bodyPr>
            <a:normAutofit/>
          </a:bodyPr>
          <a:lstStyle/>
          <a:p>
            <a:r>
              <a:rPr lang="en-US" sz="3200" dirty="0"/>
              <a:t>Ericsson, Intel, </a:t>
            </a:r>
            <a:r>
              <a:rPr lang="en-US" sz="3200"/>
              <a:t>Mediatek, </a:t>
            </a:r>
            <a:r>
              <a:rPr lang="en-US" sz="3200" dirty="0"/>
              <a:t>Nokia, Nokia Shanghai Bell</a:t>
            </a:r>
            <a:r>
              <a:rPr lang="en-US" sz="3200"/>
              <a:t>, Qualcomm</a:t>
            </a:r>
            <a:endParaRPr lang="en-US" sz="32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USA, May 13-17, 2019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6.10.6.1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R4-1907203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9989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855676"/>
            <a:ext cx="12192001" cy="6002323"/>
          </a:xfrm>
        </p:spPr>
        <p:txBody>
          <a:bodyPr>
            <a:noAutofit/>
          </a:bodyPr>
          <a:lstStyle/>
          <a:p>
            <a:pPr lvl="0"/>
            <a:r>
              <a:rPr lang="en-US" sz="2400" b="1" dirty="0"/>
              <a:t>Existing UE behavior related to transmit timing adjustment:</a:t>
            </a:r>
          </a:p>
          <a:p>
            <a:pPr marL="457200" lvl="1" indent="0">
              <a:buNone/>
            </a:pPr>
            <a:r>
              <a:rPr lang="en-US" sz="1600" b="1" dirty="0"/>
              <a:t>The UE adjusts its transmit timing in the direction in which the DL reference timing changes under the following condition in section 7.1.2 of TS 38.133: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b="1" dirty="0"/>
              <a:t>“when the transmission timing error between the UE and the reference timing exceeds ±</a:t>
            </a:r>
            <a:r>
              <a:rPr lang="en-US" sz="1600" b="1" dirty="0" err="1"/>
              <a:t>Te</a:t>
            </a:r>
            <a:r>
              <a:rPr lang="en-US" sz="1600" b="1" dirty="0"/>
              <a:t>, the UE is required to adjust its timing to within ±</a:t>
            </a:r>
            <a:r>
              <a:rPr lang="en-US" sz="1600" b="1" dirty="0" err="1"/>
              <a:t>Te</a:t>
            </a:r>
            <a:r>
              <a:rPr lang="en-US" sz="1600" b="1" dirty="0"/>
              <a:t>”.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Network action in response to UE timing adjustment: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b="1" dirty="0"/>
              <a:t>The UE is required to apply adjustment in small steps according to the rules defined in 7.1.2 of TS 38.133.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00" b="1" dirty="0"/>
              <a:t>The serving base station detects the change in the UE reception timing and may trigger sending new TA command to the UE. </a:t>
            </a:r>
          </a:p>
          <a:p>
            <a:pPr marL="0" lv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88" y="0"/>
            <a:ext cx="1219200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Way Forward on Beam 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45952"/>
            <a:ext cx="12192000" cy="621204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When the magnitude of </a:t>
            </a:r>
            <a:r>
              <a:rPr lang="en-US" dirty="0">
                <a:sym typeface="Symbol" panose="05050102010706020507" pitchFamily="18" charset="2"/>
              </a:rPr>
              <a:t>T </a:t>
            </a:r>
            <a:r>
              <a:rPr lang="en-US" dirty="0"/>
              <a:t>exceeds threshold (H) then the UE shall adjust its transmission timing in one adjustment only once; otherwise the UE shall adjust its transmission timing according to the existing rules defined in section 7.1.2.</a:t>
            </a:r>
          </a:p>
          <a:p>
            <a:pPr lvl="1"/>
            <a:r>
              <a:rPr lang="en-US" dirty="0"/>
              <a:t>H is fraction of CP length of SSB and UL SCS; values of H are FFS (H is positive).</a:t>
            </a:r>
          </a:p>
          <a:p>
            <a:pPr lvl="1"/>
            <a:r>
              <a:rPr lang="en-US" dirty="0"/>
              <a:t>Where: </a:t>
            </a:r>
            <a:r>
              <a:rPr lang="en-US" dirty="0">
                <a:sym typeface="Symbol" panose="05050102010706020507" pitchFamily="18" charset="2"/>
              </a:rPr>
              <a:t></a:t>
            </a:r>
            <a:r>
              <a:rPr lang="en-US" dirty="0"/>
              <a:t>T = |T1-T2|,</a:t>
            </a:r>
          </a:p>
          <a:p>
            <a:pPr lvl="2"/>
            <a:r>
              <a:rPr lang="en-US" dirty="0"/>
              <a:t>T1 is the DL reception reference time of the former beam (B1) at the UE before UE Rx beam switch,</a:t>
            </a:r>
          </a:p>
          <a:p>
            <a:pPr lvl="2"/>
            <a:r>
              <a:rPr lang="en-US" dirty="0"/>
              <a:t>T2 is the DL reception reference time of the new beam (B2) at the UE after the UE Rx beam switch.</a:t>
            </a:r>
          </a:p>
          <a:p>
            <a:pPr lvl="1"/>
            <a:r>
              <a:rPr lang="en-US" dirty="0"/>
              <a:t>One shot timing adjustment = 2*(T1-T2)</a:t>
            </a:r>
            <a:endParaRPr lang="en-US" dirty="0">
              <a:sym typeface="Symbol" panose="05050102010706020507" pitchFamily="18" charset="2"/>
            </a:endParaRPr>
          </a:p>
          <a:p>
            <a:pPr lvl="2"/>
            <a:r>
              <a:rPr lang="en-US" dirty="0">
                <a:sym typeface="Symbol" panose="05050102010706020507" pitchFamily="18" charset="2"/>
              </a:rPr>
              <a:t>The UL Tx timing immediately after the one shot adjustment is: T2-(</a:t>
            </a:r>
            <a:r>
              <a:rPr lang="en-US" dirty="0" err="1">
                <a:sym typeface="Symbol" panose="05050102010706020507" pitchFamily="18" charset="2"/>
              </a:rPr>
              <a:t>N</a:t>
            </a:r>
            <a:r>
              <a:rPr lang="en-US" baseline="-25000" dirty="0" err="1">
                <a:sym typeface="Symbol" panose="05050102010706020507" pitchFamily="18" charset="2"/>
              </a:rPr>
              <a:t>TA</a:t>
            </a:r>
            <a:r>
              <a:rPr lang="en-US" dirty="0" err="1">
                <a:sym typeface="Symbol" panose="05050102010706020507" pitchFamily="18" charset="2"/>
              </a:rPr>
              <a:t>+N</a:t>
            </a:r>
            <a:r>
              <a:rPr lang="en-US" baseline="-25000" dirty="0" err="1">
                <a:sym typeface="Symbol" panose="05050102010706020507" pitchFamily="18" charset="2"/>
              </a:rPr>
              <a:t>TA_offset</a:t>
            </a:r>
            <a:r>
              <a:rPr lang="en-US" dirty="0">
                <a:sym typeface="Symbol" panose="05050102010706020507" pitchFamily="18" charset="2"/>
              </a:rPr>
              <a:t>)T</a:t>
            </a:r>
            <a:r>
              <a:rPr lang="en-US" baseline="-25000" dirty="0">
                <a:sym typeface="Symbol" panose="05050102010706020507" pitchFamily="18" charset="2"/>
              </a:rPr>
              <a:t>c</a:t>
            </a:r>
            <a:r>
              <a:rPr lang="en-US" dirty="0">
                <a:sym typeface="Symbol" panose="05050102010706020507" pitchFamily="18" charset="2"/>
              </a:rPr>
              <a:t> + </a:t>
            </a:r>
            <a:r>
              <a:rPr lang="en-US" dirty="0"/>
              <a:t>2*(T1-T2)</a:t>
            </a:r>
            <a:r>
              <a:rPr lang="en-US" dirty="0">
                <a:sym typeface="Symbol" panose="05050102010706020507" pitchFamily="18" charset="2"/>
              </a:rPr>
              <a:t>. </a:t>
            </a:r>
          </a:p>
          <a:p>
            <a:pPr lvl="1"/>
            <a:r>
              <a:rPr lang="en-US" dirty="0"/>
              <a:t>Direction of one shot adjustment is opposite to the DL timing change due to beam switch.</a:t>
            </a:r>
          </a:p>
          <a:p>
            <a:r>
              <a:rPr lang="en-US" dirty="0"/>
              <a:t>After one shot adjustment, new reference timing after beam switch:</a:t>
            </a:r>
          </a:p>
          <a:p>
            <a:pPr lvl="1"/>
            <a:r>
              <a:rPr lang="en-US" dirty="0"/>
              <a:t>The new beam (B2) is the new DL reference timing after beam switch.</a:t>
            </a:r>
          </a:p>
          <a:p>
            <a:pPr lvl="1"/>
            <a:r>
              <a:rPr lang="en-US" dirty="0"/>
              <a:t>UE autonomous timing adjustment using new DL reference timing:</a:t>
            </a:r>
          </a:p>
          <a:p>
            <a:pPr lvl="2"/>
            <a:r>
              <a:rPr lang="en-US" dirty="0"/>
              <a:t>After UE has applied the new DL reference timing (based on B2) the UE shall adjust its timing to within ±Te according to the existing rules in section 7.1.2, TS 38.133. </a:t>
            </a:r>
            <a:endParaRPr lang="en-GB" sz="2800" dirty="0"/>
          </a:p>
          <a:p>
            <a:pPr marL="228600" lvl="1">
              <a:spcBef>
                <a:spcPts val="1000"/>
              </a:spcBef>
            </a:pPr>
            <a:r>
              <a:rPr lang="en-GB" sz="2800" dirty="0"/>
              <a:t>Interruption due to </a:t>
            </a:r>
            <a:r>
              <a:rPr lang="en-US" sz="2800" dirty="0"/>
              <a:t>UE autonomous timing adjustment: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When UE perform one shot timing adjustment, interruption is allowed for both DL and UL transmission.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Depending on the value of H, the interruption duration is FFS.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The location of the interruption in time is FFS.</a:t>
            </a:r>
            <a:endParaRPr lang="en-US" dirty="0"/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Way forward on UE timing adjustment with Beam switching</vt:lpstr>
      <vt:lpstr>Background</vt:lpstr>
      <vt:lpstr>Way Forward on Beam Switch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2019-05-17T22:31:29Z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d4457084-3027-4daf-8e4d-ba2dfe7c1af9</vt:lpwstr>
  </property>
  <property fmtid="{D5CDD505-2E9C-101B-9397-08002B2CF9AE}" pid="3" name="CTP_TimeStamp">
    <vt:lpwstr>2019-05-16 18:58:21Z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</Properties>
</file>