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#91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Reno, United States of America, 13 – 17 May,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Ericsson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Agreements for Rel-16 NB-IoT RRM enhancement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R4-1906798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Preconfigured UL resource 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dirty="0"/>
              <a:t>When TA validation based on serving cell RSRP change method is configured, </a:t>
            </a:r>
            <a:r>
              <a:rPr lang="en-US" altLang="zh-CN" dirty="0" err="1"/>
              <a:t>eNodeB</a:t>
            </a:r>
            <a:r>
              <a:rPr lang="en-US" altLang="zh-CN" dirty="0"/>
              <a:t> shall determine and configure a single RSRP threshold to the UE.</a:t>
            </a:r>
          </a:p>
          <a:p>
            <a:r>
              <a:rPr lang="en-GB" dirty="0"/>
              <a:t>Relaxed serving cell monitoring shall not be allowed when the UE is configured with TA validation method using serving cell RSRP change for PUR. </a:t>
            </a:r>
            <a:endParaRPr lang="sv-SE" dirty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Multicarrier operation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GB" dirty="0"/>
              <a:t>Introduce signalling for enabling the serving cell to inform the UE about power difference (DP) with a resolution of 0.5 dB and range between -9 dB to +9 </a:t>
            </a:r>
            <a:r>
              <a:rPr lang="en-GB" dirty="0" err="1"/>
              <a:t>dB.</a:t>
            </a:r>
            <a:r>
              <a:rPr lang="en-GB" dirty="0"/>
              <a:t> The power difference: DP = (</a:t>
            </a:r>
            <a:r>
              <a:rPr lang="en-GB" dirty="0" err="1"/>
              <a:t>P</a:t>
            </a:r>
            <a:r>
              <a:rPr lang="en-GB" baseline="-25000" dirty="0" err="1"/>
              <a:t>NRS_anchor</a:t>
            </a:r>
            <a:r>
              <a:rPr lang="en-GB" dirty="0"/>
              <a:t> - </a:t>
            </a:r>
            <a:r>
              <a:rPr lang="en-GB" dirty="0" err="1"/>
              <a:t>P</a:t>
            </a:r>
            <a:r>
              <a:rPr lang="en-GB" baseline="-25000" dirty="0" err="1"/>
              <a:t>NRS_non</a:t>
            </a:r>
            <a:r>
              <a:rPr lang="en-GB" baseline="-25000" dirty="0"/>
              <a:t>-anchor</a:t>
            </a:r>
            <a:r>
              <a:rPr lang="en-GB" dirty="0"/>
              <a:t>) in </a:t>
            </a:r>
            <a:r>
              <a:rPr lang="en-GB" dirty="0" err="1"/>
              <a:t>dB.</a:t>
            </a:r>
            <a:endParaRPr lang="en-GB" dirty="0"/>
          </a:p>
          <a:p>
            <a:pPr lvl="1"/>
            <a:r>
              <a:rPr lang="en-GB" dirty="0"/>
              <a:t>Where:</a:t>
            </a:r>
            <a:endParaRPr lang="sv-SE" dirty="0"/>
          </a:p>
          <a:p>
            <a:pPr lvl="2"/>
            <a:r>
              <a:rPr lang="en-GB" dirty="0" err="1"/>
              <a:t>P</a:t>
            </a:r>
            <a:r>
              <a:rPr lang="en-GB" baseline="-25000" dirty="0" err="1"/>
              <a:t>NRS_anchor</a:t>
            </a:r>
            <a:r>
              <a:rPr lang="en-GB" dirty="0"/>
              <a:t> = NRS transmit power on anchor carrier expressed in dBm and </a:t>
            </a:r>
            <a:endParaRPr lang="sv-SE" dirty="0"/>
          </a:p>
          <a:p>
            <a:pPr lvl="2"/>
            <a:r>
              <a:rPr lang="en-GB" dirty="0" err="1"/>
              <a:t>P</a:t>
            </a:r>
            <a:r>
              <a:rPr lang="en-GB" baseline="-25000" dirty="0" err="1"/>
              <a:t>NRS_non_anchor</a:t>
            </a:r>
            <a:r>
              <a:rPr lang="en-GB" dirty="0"/>
              <a:t> = NRS transmit power on non-anchor carrier expressed in dBm.</a:t>
            </a:r>
            <a:endParaRPr lang="sv-SE" dirty="0"/>
          </a:p>
          <a:p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68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</TotalTime>
  <Words>154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Arial Unicode MS</vt:lpstr>
      <vt:lpstr>Calibri</vt:lpstr>
      <vt:lpstr>Office 主题</vt:lpstr>
      <vt:lpstr>3GPP TSG-RAN WG4 Meeting #91 Reno, United States of America, 13 – 17 May, 2019</vt:lpstr>
      <vt:lpstr>Preconfigured UL resource </vt:lpstr>
      <vt:lpstr>Multicarrier operation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325</cp:revision>
  <dcterms:created xsi:type="dcterms:W3CDTF">2016-01-12T08:39:50Z</dcterms:created>
  <dcterms:modified xsi:type="dcterms:W3CDTF">2019-05-03T19:11:49Z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(3)fiA8rrKbktbxJYDop7KIDjBPiSlURNzUPow0QfoieW7gepyZppWUQ2gBWvaLKSTxvLumzSQx
eP+Bgc4zL5+5+S+ECQ9igRJVFl5vCLBXweb1y4/el+iMkA8uVrI5R82ic+hnEoCOx8StdRxr
yYRjCijoqaayJC56mMpmdhwWEschgCjrK5ChCiLy2rvtbHgRjK9SkTaqhUD7cL876ODjRs9o
f0tzZlpCXrAUNtB92F</vt:lpwstr>
  </property>
  <property fmtid="{D5CDD505-2E9C-101B-9397-08002B2CF9AE}" pid="3" name="_2015_ms_pID_7253431">
    <vt:lpwstr>djHFqbtdAjRiTFXhGOSFYVuz3mOCMHV4vR0ABRNdHLatXMf0PIFRMb
2eLC8gtPDdqy2rn81BVWc/eCFWdnSEGJIoxfwGQHnDuSxyPkOkBwss0cIAlVJArP+/z2jgvk
ntySZ0nXfQCYhT76LwW8edlE6sj+bKDM/OadR64pynaTGKvVtdAO9C6kCcR3Vl9dfKSpuJ8H
imxWZ+bCHlKJtZ7xLZOKWvXvAmI8OA6ie0SJ</vt:lpwstr>
  </property>
  <property fmtid="{D5CDD505-2E9C-101B-9397-08002B2CF9AE}" pid="4" name="_2015_ms_pID_7253432">
    <vt:lpwstr>vajQHXKIFCjw0663ek4TBIwbGcyCnmFRECxm
5IuVufpN7oVg3nYroD+1FZ8hiHU5SrcnIofsHL8VBUi6KcJn+I8=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1554898322</vt:lpwstr>
  </property>
</Properties>
</file>