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3" r:id="rId4"/>
    <p:sldId id="272" r:id="rId5"/>
    <p:sldId id="271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161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2019/4/30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2019/4/30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2019/4/30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2019/4/30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2019/4/30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2019/4/30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=""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2019/4/30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=""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=""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=""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2019/4/30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=""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=""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=""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2019/4/30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=""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=""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2019/4/30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2019/4/30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=""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=""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2019/4/30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=""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91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Reno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USA, 13</a:t>
            </a:r>
            <a:r>
              <a:rPr lang="en-US" altLang="zh-CN" sz="1800" baseline="30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– 17</a:t>
            </a:r>
            <a:r>
              <a:rPr lang="en-US" altLang="zh-CN" sz="1800" baseline="30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May 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=""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=""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</a:t>
            </a:r>
            <a:r>
              <a:rPr lang="en-US" altLang="zh-CN" sz="4400" dirty="0" smtClean="0">
                <a:latin typeface="Calibri" panose="020F0502020204030204" pitchFamily="34" charset="0"/>
              </a:rPr>
              <a:t>R16 </a:t>
            </a:r>
            <a:r>
              <a:rPr lang="en-US" altLang="zh-CN" sz="4400" dirty="0">
                <a:latin typeface="Calibri" panose="020F0502020204030204" pitchFamily="34" charset="0"/>
              </a:rPr>
              <a:t>enhancement for </a:t>
            </a:r>
            <a:r>
              <a:rPr lang="en-US" altLang="zh-CN" sz="4400" dirty="0" smtClean="0">
                <a:latin typeface="Calibri" panose="020F0502020204030204" pitchFamily="34" charset="0"/>
              </a:rPr>
              <a:t>NB-</a:t>
            </a:r>
            <a:r>
              <a:rPr lang="en-US" altLang="zh-CN" sz="4400" dirty="0" err="1" smtClean="0">
                <a:latin typeface="Calibri" panose="020F0502020204030204" pitchFamily="34" charset="0"/>
              </a:rPr>
              <a:t>IoT</a:t>
            </a:r>
            <a:r>
              <a:rPr lang="en-US" altLang="zh-CN" sz="4400" dirty="0" smtClean="0">
                <a:latin typeface="Calibri" panose="020F0502020204030204" pitchFamily="34" charset="0"/>
              </a:rPr>
              <a:t> RRM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=""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R4-1905610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Group WUS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altLang="zh-CN" sz="2000" dirty="0"/>
              <a:t>RAN4 shall wait for further RAN1 progress on release </a:t>
            </a:r>
            <a:r>
              <a:rPr lang="en-US" altLang="zh-CN" sz="2000" dirty="0" smtClean="0"/>
              <a:t>16 group </a:t>
            </a:r>
            <a:r>
              <a:rPr lang="en-US" altLang="zh-CN" sz="2000" dirty="0"/>
              <a:t>WUS </a:t>
            </a:r>
            <a:r>
              <a:rPr lang="en-US" altLang="zh-CN" sz="2000" dirty="0" smtClean="0"/>
              <a:t>design to </a:t>
            </a:r>
            <a:r>
              <a:rPr lang="en-US" altLang="zh-CN" sz="2000" dirty="0"/>
              <a:t>decide whether release 15 WUS requirements </a:t>
            </a:r>
            <a:r>
              <a:rPr lang="en-US" altLang="zh-CN" sz="2000" dirty="0" smtClean="0"/>
              <a:t>can be reused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20188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/>
              <a:t>Preconfigured UL resource </a:t>
            </a:r>
            <a:endParaRPr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altLang="zh-CN" sz="2000" dirty="0"/>
              <a:t>The TA is viewed as valid when the NRSRP change is below the configured threshold with |</a:t>
            </a:r>
            <a:r>
              <a:rPr lang="en-US" altLang="zh-CN" sz="2000" dirty="0" err="1"/>
              <a:t>delta_NRSRP</a:t>
            </a:r>
            <a:r>
              <a:rPr lang="en-US" altLang="zh-CN" sz="2000" dirty="0"/>
              <a:t>| &lt;= </a:t>
            </a:r>
            <a:r>
              <a:rPr lang="en-US" altLang="zh-CN" sz="2000" dirty="0" err="1" smtClean="0"/>
              <a:t>threshold_NRSRP</a:t>
            </a:r>
            <a:endParaRPr lang="en-US" altLang="zh-CN" sz="2000" dirty="0" smtClean="0"/>
          </a:p>
          <a:p>
            <a:r>
              <a:rPr lang="en-US" altLang="zh-CN" sz="2000" dirty="0"/>
              <a:t>Do not introduce the new attribute of TA or DL/UL timing difference for TA </a:t>
            </a:r>
            <a:r>
              <a:rPr lang="en-US" altLang="zh-CN" sz="2000" dirty="0" smtClean="0"/>
              <a:t>validation</a:t>
            </a:r>
          </a:p>
          <a:p>
            <a:r>
              <a:rPr lang="en-US" altLang="zh-CN" sz="2000" dirty="0"/>
              <a:t>The requirements for TA acquisition at least through RACH or EDT procedures follow the ones defined for </a:t>
            </a:r>
            <a:r>
              <a:rPr lang="en-US" altLang="zh-CN" sz="2000" dirty="0" smtClean="0"/>
              <a:t>random access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832564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 smtClean="0"/>
              <a:t>Msg3 based channel quality reporting 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altLang="zh-CN" sz="2000" dirty="0" smtClean="0"/>
              <a:t>Legacy requirements defined for R14 msg3 based quality reporting apply for msg3 based quality reporting on non-anchor carriers including,</a:t>
            </a:r>
          </a:p>
          <a:p>
            <a:pPr lvl="1"/>
            <a:r>
              <a:rPr lang="en-US" altLang="zh-CN" sz="1600" dirty="0" smtClean="0"/>
              <a:t>Hypothetical NPDCCH and</a:t>
            </a:r>
          </a:p>
          <a:p>
            <a:pPr lvl="1"/>
            <a:r>
              <a:rPr lang="en-US" altLang="zh-CN" sz="1600" dirty="0" smtClean="0"/>
              <a:t>Report mapping and</a:t>
            </a:r>
          </a:p>
          <a:p>
            <a:pPr lvl="1"/>
            <a:r>
              <a:rPr lang="en-US" altLang="zh-CN" sz="1600" dirty="0" smtClean="0"/>
              <a:t>Reporting accuracy</a:t>
            </a:r>
          </a:p>
          <a:p>
            <a:endParaRPr lang="en-US" altLang="zh-CN" sz="2000" dirty="0" smtClean="0"/>
          </a:p>
          <a:p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23127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 smtClean="0"/>
              <a:t>NRS presence on non-anchor carriers 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altLang="zh-CN" sz="2000" dirty="0"/>
              <a:t>RAN4 confirms the feasibility of defining the RSRQ offset between anchor carrier and paging carrier in a carrier specific manner.</a:t>
            </a:r>
            <a:endParaRPr lang="en-US" altLang="zh-CN" sz="2000" dirty="0" smtClean="0"/>
          </a:p>
          <a:p>
            <a:r>
              <a:rPr lang="en-US" altLang="zh-CN" sz="2000" dirty="0"/>
              <a:t>RAN4 confirms the feasibility of R15 WUS based serving cell measurement relaxation on non-anchor paging carriers for the UE who supports WUS and measure serving cell only on non-anchor paging </a:t>
            </a:r>
            <a:r>
              <a:rPr lang="en-US" altLang="zh-CN" sz="2000" dirty="0" smtClean="0"/>
              <a:t>carrier</a:t>
            </a:r>
            <a:endParaRPr lang="en-GB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168843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1602</TotalTime>
  <Words>191</Words>
  <Application>Microsoft Office PowerPoint</Application>
  <PresentationFormat>全屏显示(4:3)</PresentationFormat>
  <Paragraphs>18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Office 主题</vt:lpstr>
      <vt:lpstr>3GPP TSG-RAN WG4 Meeting #91 Reno, USA, 13th – 17th May 2019</vt:lpstr>
      <vt:lpstr>Group WUS</vt:lpstr>
      <vt:lpstr>Preconfigured UL resource </vt:lpstr>
      <vt:lpstr>Msg3 based channel quality reporting </vt:lpstr>
      <vt:lpstr>NRS presence on non-anchor carriers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Huawei_RAN4#91</cp:lastModifiedBy>
  <cp:revision>201</cp:revision>
  <dcterms:created xsi:type="dcterms:W3CDTF">2016-01-12T08:39:50Z</dcterms:created>
  <dcterms:modified xsi:type="dcterms:W3CDTF">2019-04-30T11:37:26Z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(3)fYhaADc7cwb9eZlowyLEWI9McyTsWsR26Y49zpWpO9V5PGYGBM1etP6uh0CGpHLceBJfQEq7
0Z9rkHb2nsJ9Ee1NuF1uXACOj/g2sIe++LFJcvZ+P1wmyyDDqerTaXX8xa8iwaHuvix0AbTv
Fx6ftm5+qmQX5CLdw2oBLZzmpQ6fcBRKjGmuaCMfAw3KV7IWCB80fT/xnOY7zz/hVCfyUbF+
1GbtGl4pkmRGi/rxe1</vt:lpwstr>
  </property>
  <property fmtid="{D5CDD505-2E9C-101B-9397-08002B2CF9AE}" pid="3" name="_2015_ms_pID_7253431">
    <vt:lpwstr>m4/B/HtudDP7kJNM2pLh+1sBdCkNM+8D39ETz7otUQBuUHLooHq76+
NXlWqEqe4P2XKelUFgtAJJjlfYekIIM61b/7ryte8R9eO/bhmdOUTKw3/v0UWAsrn8kXAoBb
d6Vgp5FZ895+W/3MaX34ZUu3uUyyOVHaGVtLm8MoOPZmcsU9IPiS/H4YBsZoqf1UMGe1fkz0
nmJz3AsPrvGtwZq4h7eIp+Y4TRrkk4winYwS</vt:lpwstr>
  </property>
  <property fmtid="{D5CDD505-2E9C-101B-9397-08002B2CF9AE}" pid="4" name="_2015_ms_pID_7253432">
    <vt:lpwstr>DfdCFXJBHZOatnctlWnbFHT58CHJc0FbRVBS
BIqsswVfJPsEJZERknzVxc4bHSG1Yd6qpiyv7TxNnF6Zqbu04VY=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1556241343</vt:lpwstr>
  </property>
</Properties>
</file>