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5" r:id="rId5"/>
    <p:sldId id="260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May 2019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012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TSG-RAN WG4 Meeting #91</a:t>
            </a:r>
            <a:r>
              <a:rPr lang="en-US" altLang="zh-CN" sz="2000"/>
              <a:t>	</a:t>
            </a:r>
            <a:endParaRPr lang="en-US" altLang="zh-CN" sz="2000" dirty="0"/>
          </a:p>
          <a:p>
            <a:r>
              <a:rPr lang="en-US" altLang="zh-CN" sz="2000" dirty="0"/>
              <a:t>Reno, Nevada, US, May 13 - 17, 2019</a:t>
            </a:r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US" altLang="zh-CN" sz="2000" dirty="0"/>
              <a:t>13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R4-1905334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 smtClean="0"/>
              <a:t>PDSCH CA </a:t>
            </a:r>
            <a:r>
              <a:rPr lang="en-GB" altLang="zh-CN" sz="2000" dirty="0"/>
              <a:t>and </a:t>
            </a:r>
            <a:r>
              <a:rPr lang="en-GB" altLang="zh-CN" sz="2000" dirty="0" smtClean="0"/>
              <a:t>DC </a:t>
            </a:r>
            <a:r>
              <a:rPr lang="en-GB" altLang="zh-CN" sz="2000" dirty="0" smtClean="0"/>
              <a:t>demodulation requirements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200" dirty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</a:t>
            </a:r>
            <a:r>
              <a:rPr lang="en-GB" altLang="zh-CN" sz="3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[1]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[2]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[3] [4].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[3].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Low complexity: hard-IC (hard L-CWIC)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Medium complexity: hybrid-IC (mixing hard-IC and soft-IC/turbo L-CWIC)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328592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US" altLang="zh-CN" sz="2200" dirty="0" smtClean="0"/>
              <a:t>Propose to consider performance requirements with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BS side: </a:t>
            </a:r>
            <a:endParaRPr lang="zh-CN" altLang="zh-CN" sz="20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inter-cell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LMMSE-IRC or interference pre-whitening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/>
              <a:t>Study whether to introduce </a:t>
            </a:r>
            <a:r>
              <a:rPr lang="en-GB" altLang="zh-CN" sz="1800" dirty="0" smtClean="0"/>
              <a:t>PUSCH requirements with enhanced receivers for handling co-channel intra-cell inter-stream/user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For intra-cell inter-user interference handling, hard-IC  (hard L-CWIC) and hybrid-IC (mixing hard-IC and soft-IC) receivers as defined in NOMA TR 38.812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UE side: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PDSCH requirements with enhanced receivers for handling co-channel inter-cell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LMMSE-IRC or interference pre-whitening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Study </a:t>
            </a:r>
            <a:r>
              <a:rPr lang="en-GB" altLang="zh-CN" sz="1800" dirty="0"/>
              <a:t>whether to </a:t>
            </a:r>
            <a:r>
              <a:rPr lang="en-GB" altLang="zh-CN" sz="1800" dirty="0"/>
              <a:t>introduce </a:t>
            </a:r>
            <a:r>
              <a:rPr lang="en-US" altLang="zh-CN" sz="1800" dirty="0" smtClean="0"/>
              <a:t>PDSCH requirements with enhanced receivers for handling co-channel intra-stream interference for SU-MIMO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Up to 4 transmission layers for SU-MIMO are to be considered, and parallel - soft IC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endParaRPr lang="zh-CN" altLang="zh-CN" sz="2000" dirty="0" smtClean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40466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CA</a:t>
            </a:r>
            <a:r>
              <a:rPr lang="en-GB" altLang="zh-CN" sz="3600" dirty="0"/>
              <a:t> and </a:t>
            </a:r>
            <a:r>
              <a:rPr lang="en-GB" altLang="zh-CN" sz="3600" dirty="0" smtClean="0"/>
              <a:t>DC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/>
              <a:t>CA and DC </a:t>
            </a:r>
            <a:r>
              <a:rPr lang="en-GB" altLang="zh-CN" sz="2000" dirty="0" smtClean="0"/>
              <a:t>requirements in Rel-15</a:t>
            </a:r>
          </a:p>
          <a:p>
            <a:pPr lvl="2"/>
            <a:r>
              <a:rPr lang="en-GB" altLang="zh-CN" sz="1800" dirty="0" smtClean="0"/>
              <a:t>For </a:t>
            </a:r>
            <a:r>
              <a:rPr lang="en-GB" altLang="zh-CN" sz="1800" dirty="0"/>
              <a:t>NR CA, only SDR requirements are defined, while the other requirements have been de-prioritized </a:t>
            </a:r>
            <a:r>
              <a:rPr lang="en-GB" altLang="zh-CN" sz="1800" dirty="0" smtClean="0"/>
              <a:t>[6]. </a:t>
            </a:r>
            <a:endParaRPr lang="zh-CN" altLang="zh-CN" sz="1800" dirty="0"/>
          </a:p>
          <a:p>
            <a:pPr lvl="2"/>
            <a:r>
              <a:rPr lang="en-GB" altLang="zh-CN" sz="1800" dirty="0"/>
              <a:t>For DC, PDSCH </a:t>
            </a:r>
            <a:r>
              <a:rPr lang="en-GB" altLang="zh-CN" sz="1800" dirty="0" smtClean="0"/>
              <a:t>normal </a:t>
            </a:r>
            <a:r>
              <a:rPr lang="en-GB" altLang="zh-CN" sz="1800" dirty="0"/>
              <a:t>demodulation performance </a:t>
            </a:r>
            <a:r>
              <a:rPr lang="en-GB" altLang="zh-CN" sz="1800" dirty="0" smtClean="0"/>
              <a:t>requirements and </a:t>
            </a:r>
            <a:r>
              <a:rPr lang="en-GB" altLang="zh-CN" sz="1800" dirty="0"/>
              <a:t>SDR requirements are </a:t>
            </a:r>
            <a:r>
              <a:rPr lang="en-GB" altLang="zh-CN" sz="1800" dirty="0" smtClean="0"/>
              <a:t>defined. For normal demodulation requirements, only </a:t>
            </a:r>
            <a:r>
              <a:rPr lang="en-GB" altLang="zh-CN" sz="1800" dirty="0"/>
              <a:t>the PDSCH performance on the NR cell(s) </a:t>
            </a:r>
            <a:r>
              <a:rPr lang="en-GB" altLang="zh-CN" sz="1800" dirty="0" smtClean="0"/>
              <a:t>are verified during </a:t>
            </a:r>
            <a:r>
              <a:rPr lang="en-GB" altLang="zh-CN" sz="1800" dirty="0"/>
              <a:t>the </a:t>
            </a:r>
            <a:r>
              <a:rPr lang="en-GB" altLang="zh-CN" sz="1800" dirty="0" smtClean="0"/>
              <a:t>test </a:t>
            </a:r>
            <a:r>
              <a:rPr lang="en-GB" altLang="zh-CN" sz="1800" dirty="0"/>
              <a:t>[7]</a:t>
            </a:r>
            <a:r>
              <a:rPr lang="en-GB" altLang="zh-CN" sz="1800" dirty="0" smtClean="0"/>
              <a:t>.</a:t>
            </a:r>
          </a:p>
          <a:p>
            <a:pPr lvl="1"/>
            <a:r>
              <a:rPr lang="en-GB" altLang="zh-CN" sz="2000" dirty="0"/>
              <a:t>To verify the correct implementation of CA and DC feature, </a:t>
            </a:r>
            <a:r>
              <a:rPr lang="en-GB" altLang="zh-CN" sz="2000" dirty="0" smtClean="0"/>
              <a:t>PDSCH </a:t>
            </a:r>
            <a:r>
              <a:rPr lang="en-GB" altLang="zh-CN" sz="2000" dirty="0"/>
              <a:t>CA </a:t>
            </a:r>
            <a:r>
              <a:rPr lang="en-GB" altLang="zh-CN" sz="2000" dirty="0" smtClean="0"/>
              <a:t>normal </a:t>
            </a:r>
            <a:r>
              <a:rPr lang="en-GB" altLang="zh-CN" sz="2000" dirty="0"/>
              <a:t>demodulation requirements and </a:t>
            </a:r>
            <a:r>
              <a:rPr lang="en-US" altLang="zh-CN" sz="2000" dirty="0" smtClean="0"/>
              <a:t>CA/DC </a:t>
            </a:r>
            <a:r>
              <a:rPr lang="en-US" altLang="zh-CN" sz="2000" dirty="0"/>
              <a:t>specific requirements </a:t>
            </a:r>
            <a:r>
              <a:rPr lang="en-GB" altLang="zh-CN" sz="2000" dirty="0" smtClean="0"/>
              <a:t>need </a:t>
            </a:r>
            <a:r>
              <a:rPr lang="en-GB" altLang="zh-CN" sz="2000" dirty="0"/>
              <a:t>to be defined. </a:t>
            </a:r>
            <a:endParaRPr lang="zh-CN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 smtClean="0"/>
              <a:t>UE side: PDSCH normal </a:t>
            </a:r>
            <a:r>
              <a:rPr lang="en-GB" altLang="zh-CN" sz="2000" dirty="0"/>
              <a:t>demodulation requirements </a:t>
            </a:r>
            <a:r>
              <a:rPr lang="en-US" altLang="zh-CN" sz="2000" dirty="0"/>
              <a:t>and </a:t>
            </a:r>
            <a:r>
              <a:rPr lang="en-US" altLang="zh-CN" sz="2000" dirty="0" smtClean="0"/>
              <a:t>CA/DC </a:t>
            </a:r>
            <a:r>
              <a:rPr lang="en-US" altLang="zh-CN" sz="2000" dirty="0"/>
              <a:t>specific requirements, including </a:t>
            </a:r>
            <a:r>
              <a:rPr lang="en-US" altLang="zh-CN" sz="2000" dirty="0" smtClean="0"/>
              <a:t>soft </a:t>
            </a:r>
            <a:r>
              <a:rPr lang="en-US" altLang="zh-CN" sz="2000" dirty="0"/>
              <a:t>buffer management, power imbalance</a:t>
            </a:r>
            <a:r>
              <a:rPr lang="en-US" altLang="zh-CN" sz="2000" dirty="0" smtClean="0"/>
              <a:t>. </a:t>
            </a:r>
            <a:endParaRPr lang="zh-CN" altLang="zh-CN" sz="2000" dirty="0"/>
          </a:p>
          <a:p>
            <a:pPr lvl="1"/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Other Rel-15 leftovers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452596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/>
              <a:t>Propose to consider the following performance requirements:</a:t>
            </a:r>
          </a:p>
          <a:p>
            <a:pPr lvl="1" hangingPunct="0"/>
            <a:r>
              <a:rPr lang="en-GB" altLang="zh-CN" sz="2000" dirty="0"/>
              <a:t>PDSCH demodulation requirements for the following scenarios</a:t>
            </a:r>
            <a:endParaRPr lang="zh-CN" altLang="zh-CN" sz="2000" dirty="0"/>
          </a:p>
          <a:p>
            <a:pPr lvl="2" hangingPunct="0"/>
            <a:r>
              <a:rPr lang="en-GB" altLang="zh-CN" sz="1800" dirty="0" smtClean="0"/>
              <a:t>Additional </a:t>
            </a:r>
            <a:r>
              <a:rPr lang="en-GB" altLang="zh-CN" sz="1800" dirty="0"/>
              <a:t>TDD configurations based on operator request, including {DDSU} with S=10D:2G:2U for FR1 and {DSUU} with S=12D:2G for FR2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with 2 TCI states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Missing set of channel bandwidth and subcarrier spacing in Rel-15 if any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Additional channel model, including TDL-D and TDL-E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PDSCH requirements with the presence of co-channel intra-cell inter-user interference</a:t>
            </a:r>
            <a:endParaRPr lang="zh-CN" altLang="zh-CN" sz="1800" dirty="0"/>
          </a:p>
          <a:p>
            <a:pPr lvl="3"/>
            <a:r>
              <a:rPr lang="en-GB" altLang="zh-CN" sz="1600" dirty="0"/>
              <a:t>MMSE receiver can be considered as reference </a:t>
            </a:r>
            <a:r>
              <a:rPr lang="en-GB" altLang="zh-CN" sz="1600" dirty="0" smtClean="0"/>
              <a:t>receiver</a:t>
            </a:r>
          </a:p>
          <a:p>
            <a:pPr lvl="1" hangingPunct="0"/>
            <a:r>
              <a:rPr lang="en-GB" altLang="zh-CN" sz="2000" dirty="0"/>
              <a:t>PDSCH and CSI requirements with the number of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 ports larger than 8 and upper to 32</a:t>
            </a:r>
            <a:endParaRPr lang="zh-CN" altLang="zh-CN" sz="2000" dirty="0"/>
          </a:p>
          <a:p>
            <a:pPr lvl="2"/>
            <a:endParaRPr lang="zh-CN" altLang="zh-CN" dirty="0"/>
          </a:p>
          <a:p>
            <a:pPr lvl="1"/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980728"/>
            <a:ext cx="8003232" cy="5472608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[3]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[4]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[5]	</a:t>
            </a:r>
            <a:r>
              <a:rPr lang="en-GB" altLang="zh-CN" sz="1600" dirty="0" smtClean="0"/>
              <a:t>RP-182478, </a:t>
            </a:r>
            <a:r>
              <a:rPr lang="en-US" altLang="zh-CN" sz="1600" dirty="0" smtClean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600" dirty="0" smtClean="0"/>
              <a:t>[6] </a:t>
            </a:r>
            <a:r>
              <a:rPr lang="en-US" altLang="zh-CN" sz="1600" dirty="0"/>
              <a:t>	R4-1814238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[7]</a:t>
            </a:r>
            <a:r>
              <a:rPr lang="en-US" altLang="zh-CN" sz="1600" dirty="0"/>
              <a:t>	 TS </a:t>
            </a:r>
            <a:r>
              <a:rPr lang="en-US" altLang="zh-CN" sz="1600" dirty="0" smtClean="0"/>
              <a:t>36.101-4, NR User </a:t>
            </a:r>
            <a:r>
              <a:rPr lang="en-US" altLang="zh-CN" sz="1600" dirty="0"/>
              <a:t>Equipment (UE) radio transmission and </a:t>
            </a:r>
            <a:r>
              <a:rPr lang="en-US" altLang="zh-CN" sz="1600" dirty="0" smtClean="0"/>
              <a:t>reception</a:t>
            </a:r>
            <a:r>
              <a:rPr lang="en-US" altLang="zh-CN" sz="1600" dirty="0"/>
              <a:t>; Part 4: Performance requirements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693</Words>
  <Application>Microsoft Office PowerPoint</Application>
  <PresentationFormat>全屏显示(4:3)</PresentationFormat>
  <Paragraphs>73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for new WI on NR performance requirement enhancement</vt:lpstr>
      <vt:lpstr>General motivation</vt:lpstr>
      <vt:lpstr>Interference-aware receivers (1/2)</vt:lpstr>
      <vt:lpstr>PowerPoint 演示文稿</vt:lpstr>
      <vt:lpstr>CA and DC requirements</vt:lpstr>
      <vt:lpstr>Other Rel-15 leftovers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Shan</cp:lastModifiedBy>
  <cp:revision>130</cp:revision>
  <dcterms:created xsi:type="dcterms:W3CDTF">2018-11-27T07:36:46Z</dcterms:created>
  <dcterms:modified xsi:type="dcterms:W3CDTF">2019-04-29T03:39:06Z</dcterms:modified>
</cp:coreProperties>
</file>