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606" autoAdjust="0"/>
  </p:normalViewPr>
  <p:slideViewPr>
    <p:cSldViewPr>
      <p:cViewPr>
        <p:scale>
          <a:sx n="75" d="100"/>
          <a:sy n="75" d="100"/>
        </p:scale>
        <p:origin x="-123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analysis of V2X RRM requirement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CATT, LG Electronics</a:t>
            </a:r>
            <a:endParaRPr lang="zh-CN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64942" y="116632"/>
            <a:ext cx="88244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000" b="1" dirty="0"/>
              <a:t>3GPP TSG-RAN WG4 </a:t>
            </a:r>
            <a:r>
              <a:rPr lang="de-DE" altLang="ja-JP" sz="2000" b="1" dirty="0" smtClean="0"/>
              <a:t>#90bis</a:t>
            </a:r>
            <a:r>
              <a:rPr lang="de-DE" altLang="ja-JP" sz="2000" b="1" dirty="0"/>
              <a:t>	</a:t>
            </a:r>
            <a:r>
              <a:rPr lang="de-DE" altLang="ja-JP" sz="2000" b="1" dirty="0" smtClean="0"/>
              <a:t>				</a:t>
            </a:r>
            <a:r>
              <a:rPr lang="en-GB" altLang="zh-CN" sz="2000" b="1" dirty="0" smtClean="0"/>
              <a:t>R4-190</a:t>
            </a:r>
            <a:r>
              <a:rPr lang="en-US" altLang="zh-CN" sz="2000" b="1" dirty="0" smtClean="0"/>
              <a:t>5218</a:t>
            </a:r>
            <a:endParaRPr lang="ja-JP" altLang="ja-JP" sz="2000" b="1" dirty="0" smtClean="0"/>
          </a:p>
          <a:p>
            <a:r>
              <a:rPr lang="en-GB" altLang="ko-KR" sz="2000" b="1" dirty="0" smtClean="0"/>
              <a:t>Xi’an, </a:t>
            </a:r>
            <a:r>
              <a:rPr lang="en-GB" altLang="ko-KR" sz="2000" b="1" dirty="0"/>
              <a:t>China, </a:t>
            </a:r>
            <a:r>
              <a:rPr lang="en-GB" altLang="zh-CN" sz="2000" b="1" dirty="0"/>
              <a:t>8</a:t>
            </a:r>
            <a:r>
              <a:rPr lang="en-GB" altLang="zh-CN" sz="2000" b="1" baseline="30000" dirty="0"/>
              <a:t>th</a:t>
            </a:r>
            <a:r>
              <a:rPr lang="en-GB" altLang="zh-CN" sz="2000" b="1" dirty="0"/>
              <a:t> Apr – 12</a:t>
            </a:r>
            <a:r>
              <a:rPr lang="en-GB" altLang="zh-CN" sz="2000" b="1" baseline="30000" dirty="0"/>
              <a:t>th</a:t>
            </a:r>
            <a:r>
              <a:rPr lang="en-GB" altLang="zh-CN" sz="2000" b="1" dirty="0"/>
              <a:t> Apr, 2019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521521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dirty="0"/>
              <a:t>WF on analysis of V2X RRM </a:t>
            </a:r>
            <a:r>
              <a:rPr lang="en-US" altLang="zh-CN" sz="2800" dirty="0" smtClean="0"/>
              <a:t>requirement for RAN4#91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712968" cy="5184576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RAN4 starts to study V2X </a:t>
            </a:r>
            <a:r>
              <a:rPr lang="en-GB" altLang="zh-CN" sz="2400" dirty="0" smtClean="0"/>
              <a:t>UE sidelink </a:t>
            </a:r>
            <a:r>
              <a:rPr lang="en-GB" altLang="zh-CN" sz="2400" dirty="0"/>
              <a:t>transmit timing requirement </a:t>
            </a:r>
            <a:r>
              <a:rPr lang="en-GB" altLang="zh-CN" sz="2400" dirty="0"/>
              <a:t>based on RAN1/2’s </a:t>
            </a:r>
            <a:r>
              <a:rPr lang="en-GB" altLang="zh-CN" sz="2400" dirty="0" smtClean="0"/>
              <a:t>agreement for </a:t>
            </a:r>
            <a:r>
              <a:rPr lang="en-GB" altLang="zh-CN" sz="2400" dirty="0"/>
              <a:t>synchronization reference </a:t>
            </a:r>
            <a:r>
              <a:rPr lang="en-GB" altLang="zh-CN" sz="2400" dirty="0" smtClean="0"/>
              <a:t>source</a:t>
            </a:r>
            <a:endParaRPr lang="en-GB" altLang="zh-CN" sz="2000" dirty="0"/>
          </a:p>
          <a:p>
            <a:r>
              <a:rPr lang="en-GB" altLang="zh-CN" sz="2400" dirty="0" smtClean="0"/>
              <a:t>Other </a:t>
            </a:r>
            <a:r>
              <a:rPr lang="en-GB" altLang="zh-CN" sz="2400" dirty="0" smtClean="0"/>
              <a:t>RRM requirements is not precluded if identified.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78276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</TotalTime>
  <Words>52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analysis of V2X RRM requirement</vt:lpstr>
      <vt:lpstr>WF on analysis of V2X RRM requirement for RAN4#91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analysis of V2X RRM requirement</dc:title>
  <dc:creator>陶旭华</dc:creator>
  <cp:lastModifiedBy>陶旭华</cp:lastModifiedBy>
  <cp:revision>28</cp:revision>
  <dcterms:created xsi:type="dcterms:W3CDTF">2019-03-27T13:10:46Z</dcterms:created>
  <dcterms:modified xsi:type="dcterms:W3CDTF">2019-04-12T08:33:16Z</dcterms:modified>
</cp:coreProperties>
</file>