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8"/>
  </p:notesMasterIdLst>
  <p:sldIdLst>
    <p:sldId id="256" r:id="rId5"/>
    <p:sldId id="410" r:id="rId6"/>
    <p:sldId id="408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87234" autoAdjust="0"/>
  </p:normalViewPr>
  <p:slideViewPr>
    <p:cSldViewPr>
      <p:cViewPr varScale="1">
        <p:scale>
          <a:sx n="102" d="100"/>
          <a:sy n="102" d="100"/>
        </p:scale>
        <p:origin x="1101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12.04.2019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4/12/2019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/>
              <a:t>on SRS antenna switching for FR2</a:t>
            </a:r>
            <a:endParaRPr lang="zh-CN" altLang="zh-CN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Huawei, </a:t>
            </a:r>
            <a:r>
              <a:rPr lang="en-US" altLang="zh-CN" sz="2800" dirty="0" err="1">
                <a:solidFill>
                  <a:schemeClr val="tx1"/>
                </a:solidFill>
              </a:rPr>
              <a:t>HiSilicon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366081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</a:t>
            </a:r>
            <a:r>
              <a:rPr lang="en-US" altLang="zh-CN" sz="1800" b="1" dirty="0" smtClean="0"/>
              <a:t>WG4 #</a:t>
            </a:r>
            <a:r>
              <a:rPr lang="en-US" altLang="zh-CN" sz="1800" b="1" dirty="0" smtClean="0"/>
              <a:t>90bis </a:t>
            </a:r>
            <a:r>
              <a:rPr lang="en-US" altLang="zh-CN" sz="1800" b="1" dirty="0" smtClean="0"/>
              <a:t>Meeting</a:t>
            </a:r>
          </a:p>
          <a:p>
            <a:pPr>
              <a:buNone/>
            </a:pPr>
            <a:r>
              <a:rPr lang="en-US" sz="1800" b="1" dirty="0"/>
              <a:t>Xi’an, China, 8 - 12 April </a:t>
            </a:r>
            <a:r>
              <a:rPr lang="en-US" sz="1800" b="1" dirty="0" smtClean="0"/>
              <a:t>2019</a:t>
            </a:r>
            <a:r>
              <a:rPr lang="it-IT" sz="1800" b="1" dirty="0" smtClean="0"/>
              <a:t/>
            </a:r>
            <a:br>
              <a:rPr lang="it-IT" sz="1800" b="1" dirty="0" smtClean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9201" y="323850"/>
            <a:ext cx="13163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R4-1904998</a:t>
            </a:r>
            <a:endParaRPr lang="en-GB" altLang="zh-CN" sz="1800" b="1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Way forward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09600" y="1066800"/>
            <a:ext cx="8229600" cy="4899025"/>
          </a:xfrm>
        </p:spPr>
        <p:txBody>
          <a:bodyPr/>
          <a:lstStyle/>
          <a:p>
            <a:r>
              <a:rPr lang="en-US" altLang="zh-CN" dirty="0" smtClean="0"/>
              <a:t>RAN4 keeps antenna </a:t>
            </a:r>
            <a:r>
              <a:rPr lang="en-US" altLang="zh-CN" dirty="0"/>
              <a:t>switching time of </a:t>
            </a:r>
            <a:r>
              <a:rPr lang="en-US" altLang="zh-CN" dirty="0" smtClean="0"/>
              <a:t>15us </a:t>
            </a:r>
            <a:r>
              <a:rPr lang="en-US" altLang="zh-CN" dirty="0"/>
              <a:t>for Rel-15</a:t>
            </a: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value of </a:t>
            </a:r>
            <a:r>
              <a:rPr lang="en-US" altLang="zh-CN" dirty="0" smtClean="0"/>
              <a:t>15us </a:t>
            </a:r>
            <a:r>
              <a:rPr lang="en-US" altLang="zh-CN" dirty="0"/>
              <a:t>will be captured for FR2 in </a:t>
            </a:r>
            <a:r>
              <a:rPr lang="en-US" altLang="zh-CN" dirty="0" smtClean="0"/>
              <a:t>TS 38.101-2. 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RAN4 </a:t>
            </a:r>
            <a:r>
              <a:rPr lang="en-US" altLang="zh-CN" dirty="0"/>
              <a:t>further </a:t>
            </a:r>
            <a:r>
              <a:rPr lang="en-US" altLang="zh-CN" dirty="0" smtClean="0"/>
              <a:t>discusses SRS antenna </a:t>
            </a:r>
            <a:r>
              <a:rPr lang="en-US" altLang="zh-CN" dirty="0"/>
              <a:t>switching time in </a:t>
            </a:r>
            <a:r>
              <a:rPr lang="en-US" altLang="zh-CN" dirty="0" smtClean="0"/>
              <a:t>Rel-16.</a:t>
            </a:r>
          </a:p>
          <a:p>
            <a:pPr lvl="1"/>
            <a:r>
              <a:rPr lang="en-US" altLang="zh-CN" dirty="0" smtClean="0"/>
              <a:t>Which </a:t>
            </a:r>
            <a:r>
              <a:rPr lang="en-US" altLang="zh-CN" dirty="0"/>
              <a:t>WI is used and objective </a:t>
            </a:r>
            <a:r>
              <a:rPr lang="en-US" altLang="zh-CN" dirty="0" smtClean="0"/>
              <a:t>is </a:t>
            </a:r>
            <a:r>
              <a:rPr lang="en-US" altLang="zh-CN" dirty="0"/>
              <a:t>clarified in May meeting</a:t>
            </a:r>
            <a:r>
              <a:rPr lang="en-US" altLang="zh-CN" dirty="0" smtClean="0"/>
              <a:t>.</a:t>
            </a:r>
            <a:endParaRPr lang="en-US" altLang="zh-CN" dirty="0" smtClean="0"/>
          </a:p>
          <a:p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 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18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 smtClean="0"/>
              <a:t>Reference</a:t>
            </a:r>
            <a:endParaRPr lang="en-US" b="1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99025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dirty="0" smtClean="0"/>
              <a:t>[</a:t>
            </a:r>
            <a:r>
              <a:rPr lang="en-US" altLang="ko-KR" dirty="0"/>
              <a:t>1</a:t>
            </a:r>
            <a:r>
              <a:rPr lang="en-US" altLang="ko-KR" dirty="0" smtClean="0"/>
              <a:t>] </a:t>
            </a:r>
            <a:r>
              <a:rPr lang="en-GB" altLang="zh-CN" dirty="0" smtClean="0"/>
              <a:t>R4-1903123, On </a:t>
            </a:r>
            <a:r>
              <a:rPr lang="en-GB" altLang="zh-CN" dirty="0"/>
              <a:t>SRS antenna switching in </a:t>
            </a:r>
            <a:r>
              <a:rPr lang="en-GB" altLang="zh-CN" dirty="0" smtClean="0"/>
              <a:t>FR2, Intel </a:t>
            </a:r>
            <a:r>
              <a:rPr lang="en-GB" altLang="zh-CN" dirty="0"/>
              <a:t>Corporation</a:t>
            </a:r>
          </a:p>
          <a:p>
            <a:pPr marL="0" indent="0" fontAlgn="ctr">
              <a:buNone/>
            </a:pPr>
            <a:r>
              <a:rPr lang="en-GB" altLang="zh-CN" dirty="0" smtClean="0"/>
              <a:t>[2] R4-1903128, SRS </a:t>
            </a:r>
            <a:r>
              <a:rPr lang="en-GB" altLang="zh-CN" dirty="0"/>
              <a:t>Switching for </a:t>
            </a:r>
            <a:r>
              <a:rPr lang="en-GB" altLang="zh-CN" dirty="0" smtClean="0"/>
              <a:t>FR2, Qualcomm </a:t>
            </a:r>
            <a:r>
              <a:rPr lang="en-GB" altLang="zh-CN" dirty="0"/>
              <a:t>Incorporated</a:t>
            </a:r>
          </a:p>
          <a:p>
            <a:pPr marL="0" indent="0" fontAlgn="ctr">
              <a:buNone/>
            </a:pPr>
            <a:r>
              <a:rPr lang="en-GB" altLang="zh-CN" dirty="0" smtClean="0"/>
              <a:t>[3] R4-1903390, FR2 </a:t>
            </a:r>
            <a:r>
              <a:rPr lang="en-GB" altLang="zh-CN" dirty="0"/>
              <a:t>SRS antenna </a:t>
            </a:r>
            <a:r>
              <a:rPr lang="en-GB" altLang="zh-CN" dirty="0" smtClean="0"/>
              <a:t>switching, </a:t>
            </a:r>
            <a:r>
              <a:rPr lang="en-GB" altLang="zh-CN" dirty="0" err="1" smtClean="0"/>
              <a:t>MediaTek</a:t>
            </a:r>
            <a:r>
              <a:rPr lang="en-GB" altLang="zh-CN" dirty="0" smtClean="0"/>
              <a:t> </a:t>
            </a:r>
            <a:r>
              <a:rPr lang="en-GB" altLang="zh-CN" dirty="0"/>
              <a:t>Inc.</a:t>
            </a:r>
          </a:p>
          <a:p>
            <a:pPr marL="0" indent="0" fontAlgn="ctr">
              <a:buNone/>
            </a:pPr>
            <a:r>
              <a:rPr lang="en-GB" altLang="zh-CN" dirty="0" smtClean="0"/>
              <a:t>[3] R4-1904521, On </a:t>
            </a:r>
            <a:r>
              <a:rPr lang="en-GB" altLang="zh-CN" dirty="0"/>
              <a:t>SRS antenna switching for </a:t>
            </a:r>
            <a:r>
              <a:rPr lang="en-GB" altLang="zh-CN" dirty="0" smtClean="0"/>
              <a:t>FR2, Huawei</a:t>
            </a:r>
            <a:r>
              <a:rPr lang="en-GB" altLang="zh-CN" dirty="0"/>
              <a:t>, </a:t>
            </a:r>
            <a:r>
              <a:rPr lang="en-GB" altLang="zh-CN" dirty="0" err="1"/>
              <a:t>HiSilicon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59698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17c5c574-4f42-45b3-8a7f-77d8e859d074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10871</TotalTime>
  <Words>127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SRS antenna switching for FR2</vt:lpstr>
      <vt:lpstr>Way forward</vt:lpstr>
      <vt:lpstr>Reference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</cp:keywords>
  <cp:lastModifiedBy>Huawei_rev</cp:lastModifiedBy>
  <cp:revision>1089</cp:revision>
  <dcterms:created xsi:type="dcterms:W3CDTF">2013-05-13T16:02:00Z</dcterms:created>
  <dcterms:modified xsi:type="dcterms:W3CDTF">2019-04-12T03:06:57Z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(3)JUXzycrYgme9xPmyUiQ88zekxDv+XUwYZCtpGTee0v1HJ43gUGate7S4RZvj/P8kk9X/MI9L
rmPW2Hvkq8lTHaxvQuChFDFw0DWthaSrbEdeKF+IfM1ihtAO/gVpiuZQb7FxM1IAIhmgL+fc
hUeLJmBxsP11iA/3O7Ee8weqJD9T+5K8MXTxinTwyqC+ZF64yZRA6eq9woWTzitpStseI6PI
nLPsT8JiTFFaiiFImP</vt:lpwstr>
  </property>
  <property fmtid="{D5CDD505-2E9C-101B-9397-08002B2CF9AE}" pid="13" name="_2015_ms_pID_7253431">
    <vt:lpwstr>uY+ClTAUtz2SYj/SB/FvbvAFqhLYKeFzQEwApW43chAVsYy2YvvMdu
8XsBb5t5F5+p9uHAgIUAjPMGq/cf5SahAAAEsdWQB/LOMicFASoemsgLxEDdWqnfSiat13zi
bTSCTzMeQJOZ6zS5MF5LSdRu6cJOF72VuIoBdZuybZ0Ig0oswQCVRroGzfjCD94gB38Ss3yS
QjjgUhruKGzmeKJ3mjgixnaQs+KVpqONFqUV</vt:lpwstr>
  </property>
  <property fmtid="{D5CDD505-2E9C-101B-9397-08002B2CF9AE}" pid="14" name="_2015_ms_pID_7253432">
    <vt:lpwstr>hNI9LT9EFDY/+ClfV+LksGs=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1555025778</vt:lpwstr>
  </property>
</Properties>
</file>