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#90bis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Xi’An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China, 8th – 12th April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</a:t>
            </a:r>
            <a:r>
              <a:rPr lang="en-US" altLang="zh-CN" sz="4400" dirty="0" smtClean="0">
                <a:latin typeface="Calibri" panose="020F0502020204030204" pitchFamily="34" charset="0"/>
              </a:rPr>
              <a:t>L1-RSRP test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R4-1903785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Test case list for accuracy test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565321"/>
              </p:ext>
            </p:extLst>
          </p:nvPr>
        </p:nvGraphicFramePr>
        <p:xfrm>
          <a:off x="1043608" y="1700808"/>
          <a:ext cx="7272808" cy="3253785"/>
        </p:xfrm>
        <a:graphic>
          <a:graphicData uri="http://schemas.openxmlformats.org/drawingml/2006/table">
            <a:tbl>
              <a:tblPr firstRow="1" firstCol="1" bandRow="1"/>
              <a:tblGrid>
                <a:gridCol w="1440972"/>
                <a:gridCol w="2407774"/>
                <a:gridCol w="3424062"/>
              </a:tblGrid>
              <a:tr h="20809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case number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purpose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Remark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18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accuracy based on SSB in FR1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is used for verdict.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3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accuracy based on SSB in FR2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is assumed to use 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 rough or fine Rx 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beam.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is used for verdict.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3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accuracy based on CSI-RS in FR1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CSI-RS resource set with repetition off.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is used for verdict.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71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accuracy based on CSI-RS in FR2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CSI-RS resource set with repetition off; TCI is configured and referring to SSB.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is assumed to use 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 </a:t>
                      </a: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 or fine 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Rx 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beam.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is used for verdict.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091">
                <a:tc gridSpan="3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Note: Test cases should be defined separately for EN-DC and SA.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36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Test case list for delay test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382822"/>
              </p:ext>
            </p:extLst>
          </p:nvPr>
        </p:nvGraphicFramePr>
        <p:xfrm>
          <a:off x="1259632" y="1484784"/>
          <a:ext cx="7056784" cy="4824537"/>
        </p:xfrm>
        <a:graphic>
          <a:graphicData uri="http://schemas.openxmlformats.org/drawingml/2006/table">
            <a:tbl>
              <a:tblPr firstRow="1" firstCol="1" bandRow="1"/>
              <a:tblGrid>
                <a:gridCol w="1398171"/>
                <a:gridCol w="2336256"/>
                <a:gridCol w="3322357"/>
              </a:tblGrid>
              <a:tr h="19089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case number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purpose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Remark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24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delay based on SSB in FR1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One SSB is transmitted through the whole test time; Another SSB is transmitted only in T2.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after T2 is used for verdict.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068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delay based on SSB in FR2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One SSB is transmitted through the whole test time; Another SSB is transmitted only in T2.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is assumed to use 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 </a:t>
                      </a: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 or fine 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Rx 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beam.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after T2 is used for verdict.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24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delay based on CSI-RS in FR1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Aperiodic CSI-RS resource set with repetition off and TCI referring to SSB is transmitted in T2.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Aperiodic report after T2 is used for verdict.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068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accuracy based on CSI-RS in FR2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Aperiodic CSI-RS resource set with repetition off and TCI referring to SSB is transmitted in T2.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is assumed to use 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FFS </a:t>
                      </a: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rough or fine </a:t>
                      </a: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Rx 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beam.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Aperiodic report after T2 is used for verdict.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9786">
                <a:tc gridSpan="3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Note: Test cases should be defined separately for EN-DC and SA.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Note: Test cases should be defined separately for DRX and no-DRX.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Note: Test cases should be defined without measurement gap configured.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574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Test setup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>
                <a:solidFill>
                  <a:prstClr val="black"/>
                </a:solidFill>
              </a:rPr>
              <a:t>If fine Rx beam is assumed for L1-RSRP measurement on SSB or CSI-RS resource set with </a:t>
            </a:r>
            <a:r>
              <a:rPr lang="en-US" altLang="zh-CN" sz="2000">
                <a:solidFill>
                  <a:prstClr val="black"/>
                </a:solidFill>
              </a:rPr>
              <a:t>repetition </a:t>
            </a:r>
            <a:r>
              <a:rPr lang="en-US" altLang="zh-CN" sz="2000" smtClean="0">
                <a:solidFill>
                  <a:prstClr val="black"/>
                </a:solidFill>
              </a:rPr>
              <a:t>OFF, RAN4 </a:t>
            </a:r>
            <a:r>
              <a:rPr lang="en-US" altLang="zh-CN" sz="2000" dirty="0" smtClean="0">
                <a:solidFill>
                  <a:prstClr val="black"/>
                </a:solidFill>
              </a:rPr>
              <a:t>will not define </a:t>
            </a:r>
            <a:r>
              <a:rPr lang="en-US" altLang="zh-CN" sz="2000" dirty="0">
                <a:solidFill>
                  <a:prstClr val="black"/>
                </a:solidFill>
              </a:rPr>
              <a:t>test for L1-RSRP measurement CSI-RS resource set with repetition ON.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In </a:t>
            </a:r>
            <a:r>
              <a:rPr lang="en-US" altLang="zh-CN" sz="2000" dirty="0">
                <a:solidFill>
                  <a:prstClr val="black"/>
                </a:solidFill>
              </a:rPr>
              <a:t>L1-RSRP measurement test with CSI-RS, TCI pointing to SSB is configured for each CSI-RS resource.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RAN4 </a:t>
            </a:r>
            <a:r>
              <a:rPr lang="en-US" altLang="zh-CN" sz="2000" dirty="0">
                <a:solidFill>
                  <a:prstClr val="black"/>
                </a:solidFill>
              </a:rPr>
              <a:t>to consider the following options for Rx beam assumption in L1-RSRP tests.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Option </a:t>
            </a:r>
            <a:r>
              <a:rPr lang="en-US" altLang="zh-CN" sz="1600" dirty="0">
                <a:solidFill>
                  <a:prstClr val="black"/>
                </a:solidFill>
              </a:rPr>
              <a:t>1: UE is assumed to use rough Rx beam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Option </a:t>
            </a:r>
            <a:r>
              <a:rPr lang="en-US" altLang="zh-CN" sz="1600" dirty="0">
                <a:solidFill>
                  <a:prstClr val="black"/>
                </a:solidFill>
              </a:rPr>
              <a:t>2: UE is assumed to use fine Rx beam, provided that in the test UE is given enough time to do L3 cell identification before L1-RSRP measurement.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</a:t>
            </a:r>
            <a:r>
              <a:rPr lang="en-US" altLang="zh-CN" sz="2000" dirty="0">
                <a:solidFill>
                  <a:prstClr val="black"/>
                </a:solidFill>
              </a:rPr>
              <a:t>L1-RSRP delay test, use the same test method as for L3 measurement delay test.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</TotalTime>
  <Words>495</Words>
  <Application>Microsoft Office PowerPoint</Application>
  <PresentationFormat>全屏显示(4:3)</PresentationFormat>
  <Paragraphs>57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Unicode MS</vt:lpstr>
      <vt:lpstr>MS Mincho</vt:lpstr>
      <vt:lpstr>宋体</vt:lpstr>
      <vt:lpstr>Arial</vt:lpstr>
      <vt:lpstr>Calibri</vt:lpstr>
      <vt:lpstr>Times New Roman</vt:lpstr>
      <vt:lpstr>Office 主题</vt:lpstr>
      <vt:lpstr>3GPP TSG-RAN WG4 Meeting #90bis Xi’An, China, 8th – 12th April 2019</vt:lpstr>
      <vt:lpstr>Test case list for accuracy test</vt:lpstr>
      <vt:lpstr>Test case list for delay test</vt:lpstr>
      <vt:lpstr>Test setup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103</cp:revision>
  <dcterms:created xsi:type="dcterms:W3CDTF">2016-01-12T08:39:50Z</dcterms:created>
  <dcterms:modified xsi:type="dcterms:W3CDTF">2019-04-01T15:35:00Z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(3)QISKaJBSG04/c01CP7UNsK8ThxSZjB5b1zG1QzK/qgB5cFRbBFgGUwY9dDlQvm2xapgA20td
iUhM1K+UcgWHRpmzDdKiC9OSS97Q7r5QtkQzWApgFhNPEVYBa6baTHfjleU2hxiYcoiuk8oZ
9bcMeR6BIvuxDklMaPA/Bkw9CYhl0oNmc0TReJHGJXFEEhd9Jm4/2h6ssyISIGlkmESvFMuI
JlWDeWsx6iYSBPnHei</vt:lpwstr>
  </property>
  <property fmtid="{D5CDD505-2E9C-101B-9397-08002B2CF9AE}" pid="3" name="_2015_ms_pID_7253431">
    <vt:lpwstr>DbjwArhKm143TcVYJE5sasGlZB8iitjEoSCW3aUY4lvK4BNi2SrcVl
jQj0SeMJgCc0xUZ1HM8au3Nz88azMrEr4+Njqvn24/+wrJrStw3AnId4Q2ESaAxKo8mCXndL
WabvTcp+q0TYZdCUMDihu+Xci0Kn8DVidNb0ZrmYTpbiN3XqGcOxVubP2KTRarFyvJITricq
CTrM3/at/ZuX7RNCWTNFRuiEQzIzBsuQAVSp</vt:lpwstr>
  </property>
  <property fmtid="{D5CDD505-2E9C-101B-9397-08002B2CF9AE}" pid="4" name="_2015_ms_pID_7253432">
    <vt:lpwstr>2r5gtYA48YX0NoJ0G2BJWj9ndrBMZVuiJ50t
xzA7tZWlR4xyzeekTY+4g7VmsM2Q/DWWAy2sHWyzuo6a8RKetUo=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