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1" r:id="rId3"/>
    <p:sldId id="257" r:id="rId4"/>
    <p:sldId id="260" r:id="rId5"/>
    <p:sldId id="258" r:id="rId6"/>
    <p:sldId id="259" r:id="rId7"/>
    <p:sldId id="262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82742" autoAdjust="0"/>
  </p:normalViewPr>
  <p:slideViewPr>
    <p:cSldViewPr>
      <p:cViewPr varScale="1">
        <p:scale>
          <a:sx n="111" d="100"/>
          <a:sy n="111" d="100"/>
        </p:scale>
        <p:origin x="79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Way forward on </a:t>
            </a:r>
            <a:r>
              <a:rPr lang="en-GB" sz="4000" b="1" dirty="0" err="1"/>
              <a:t>Demod</a:t>
            </a:r>
            <a:r>
              <a:rPr lang="en-GB" sz="4000" b="1" dirty="0"/>
              <a:t> of R16 </a:t>
            </a:r>
            <a:r>
              <a:rPr lang="en-GB" sz="4000" b="1" dirty="0" err="1"/>
              <a:t>eMTC</a:t>
            </a:r>
            <a:r>
              <a:rPr lang="en-GB" sz="4000" b="1" dirty="0"/>
              <a:t> enhancements 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Qualcomm,…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#90-Bis 	</a:t>
            </a:r>
          </a:p>
          <a:p>
            <a:r>
              <a:rPr lang="en-US" b="1" dirty="0"/>
              <a:t>Xi’an, China, 8-12 April, 2019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R4-1903292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7008E-7C55-4C45-AD6C-469EAEFAB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0DEB0D-6782-4288-B845-D1C26FEA0B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R16 </a:t>
            </a:r>
            <a:r>
              <a:rPr lang="en-US" dirty="0" err="1"/>
              <a:t>eMTC</a:t>
            </a:r>
            <a:r>
              <a:rPr lang="en-US" dirty="0"/>
              <a:t> enhancements, as described in WID [1], requires RAN4 work on RRM and </a:t>
            </a:r>
            <a:r>
              <a:rPr lang="en-US" dirty="0" err="1"/>
              <a:t>demod</a:t>
            </a:r>
            <a:endParaRPr lang="en-US" dirty="0"/>
          </a:p>
          <a:p>
            <a:endParaRPr lang="en-US" dirty="0"/>
          </a:p>
          <a:p>
            <a:r>
              <a:rPr lang="en-US" dirty="0"/>
              <a:t>Way Forward on RRM work was approved in RAN4#90 [2]</a:t>
            </a:r>
          </a:p>
          <a:p>
            <a:endParaRPr lang="en-US" dirty="0"/>
          </a:p>
          <a:p>
            <a:r>
              <a:rPr lang="en-US" dirty="0"/>
              <a:t>This Way Forward outlines </a:t>
            </a:r>
            <a:r>
              <a:rPr lang="en-US" dirty="0" err="1"/>
              <a:t>demod</a:t>
            </a:r>
            <a:r>
              <a:rPr lang="en-US" dirty="0"/>
              <a:t> work in RAN4 for R16 </a:t>
            </a:r>
            <a:r>
              <a:rPr lang="en-US" dirty="0" err="1"/>
              <a:t>eMTC</a:t>
            </a:r>
            <a:r>
              <a:rPr lang="en-US" dirty="0"/>
              <a:t> enhancements</a:t>
            </a:r>
          </a:p>
        </p:txBody>
      </p:sp>
    </p:spTree>
    <p:extLst>
      <p:ext uri="{BB962C8B-B14F-4D97-AF65-F5344CB8AC3E}">
        <p14:creationId xmlns:p14="http://schemas.microsoft.com/office/powerpoint/2010/main" val="1785624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40978-388C-437D-BA8D-EDDBEC4B5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MPDCCH performance </a:t>
            </a:r>
            <a:br>
              <a:rPr lang="en-US" dirty="0"/>
            </a:br>
            <a:r>
              <a:rPr lang="en-US" dirty="0"/>
              <a:t>improvement using CRS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2829B1-5B04-4C9A-B76A-EB344B36F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17032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RAN4 to discuss how to define new requirements for MPDCCH demodulation for UEs capable of using CRS for MPDCCH </a:t>
            </a:r>
            <a:r>
              <a:rPr lang="en-US" dirty="0" err="1"/>
              <a:t>demod</a:t>
            </a:r>
            <a:endParaRPr lang="en-US" dirty="0"/>
          </a:p>
          <a:p>
            <a:pPr lvl="1"/>
            <a:r>
              <a:rPr lang="en-US" dirty="0"/>
              <a:t>FFS: whether to re-use existing tests or define new tests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RAN4 to agree on simulation assumptions for assessment of MPDCCH performance improvement </a:t>
            </a:r>
          </a:p>
          <a:p>
            <a:pPr lvl="1"/>
            <a:r>
              <a:rPr lang="en-US" dirty="0"/>
              <a:t>Rel-13 simulation assumptions can be used as baseline</a:t>
            </a:r>
          </a:p>
        </p:txBody>
      </p:sp>
    </p:spTree>
    <p:extLst>
      <p:ext uri="{BB962C8B-B14F-4D97-AF65-F5344CB8AC3E}">
        <p14:creationId xmlns:p14="http://schemas.microsoft.com/office/powerpoint/2010/main" val="1048520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3542C-10A0-4AA1-AA33-CFE757B51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Stand-alone deployment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E5FFAC-6354-4BFC-A570-5458A52E77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RAN4 to discuss how to define new requirements for MPDCCH and PDSCH for UEs capable of using LTE DL control region (i.e., stand-alone deployment)</a:t>
            </a:r>
          </a:p>
          <a:p>
            <a:pPr lvl="1"/>
            <a:r>
              <a:rPr lang="en-US" dirty="0"/>
              <a:t>FFS: whether to re-use existing tests or define new tests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RAN4 to agree on simulation assumptions for assessment of MPDCCH and PDSCH performance improvement </a:t>
            </a:r>
          </a:p>
          <a:p>
            <a:pPr lvl="1"/>
            <a:r>
              <a:rPr lang="en-US" dirty="0"/>
              <a:t>Rel-13 simulation assumptions can be used as baseline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263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6EFE8-CB9C-4F83-8E37-5C9C86BAD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Non-BL UE: 2-Rx antennas and full-duplex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3EF92B-005B-4F99-806D-388F15B359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RAN4 to discuss how to define new requirements for MPDCCH and PDSCH for non-BL UEs capable of supporting 2-Rx and full duplex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RAN4 to agree on simulation assumptions for assessment of MPDCCH and PDSCH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759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F7F2B-D810-40D8-AB7C-DF6D8F1AA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Non-BL UE: Feedback based on CSI-RS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8303D-8E4A-4634-9E32-B27B199E0A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to discuss whether to specify requirements for feedback based on CSI-RS pending further agreements from RAN1/2</a:t>
            </a:r>
          </a:p>
        </p:txBody>
      </p:sp>
    </p:spTree>
    <p:extLst>
      <p:ext uri="{BB962C8B-B14F-4D97-AF65-F5344CB8AC3E}">
        <p14:creationId xmlns:p14="http://schemas.microsoft.com/office/powerpoint/2010/main" val="3862284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814FE-EE09-4707-B344-7726C5813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113085-6EC2-4B76-B73F-36D6851BD8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[1] RP-182891</a:t>
            </a:r>
          </a:p>
          <a:p>
            <a:r>
              <a:rPr lang="en-US" dirty="0"/>
              <a:t>[2] R4-190</a:t>
            </a:r>
          </a:p>
        </p:txBody>
      </p:sp>
    </p:spTree>
    <p:extLst>
      <p:ext uri="{BB962C8B-B14F-4D97-AF65-F5344CB8AC3E}">
        <p14:creationId xmlns:p14="http://schemas.microsoft.com/office/powerpoint/2010/main" val="3609674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10682</TotalTime>
  <Words>253</Words>
  <Application>Microsoft Office PowerPoint</Application>
  <PresentationFormat>On-screen Show (4:3)</PresentationFormat>
  <Paragraphs>33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テーマ</vt:lpstr>
      <vt:lpstr>Way forward on Demod of R16 eMTC enhancements </vt:lpstr>
      <vt:lpstr>Background</vt:lpstr>
      <vt:lpstr>MPDCCH performance  improvement using CRS</vt:lpstr>
      <vt:lpstr>Stand-alone deployment</vt:lpstr>
      <vt:lpstr>Non-BL UE: 2-Rx antennas and full-duplex</vt:lpstr>
      <vt:lpstr>Non-BL UE: Feedback based on CSI-RS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Arash Mirbagheri</cp:lastModifiedBy>
  <cp:revision>366</cp:revision>
  <dcterms:created xsi:type="dcterms:W3CDTF">2017-01-18T16:32:26Z</dcterms:created>
  <dcterms:modified xsi:type="dcterms:W3CDTF">2019-03-31T23:55:41Z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f673fa53-00a8-4528-8afe-c361a4e32f5d</vt:lpwstr>
  </property>
  <property fmtid="{D5CDD505-2E9C-101B-9397-08002B2CF9AE}" pid="4" name="CTP_TimeStamp">
    <vt:lpwstr>2019-02-27 15:54:50Z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