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102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F6391-3A96-450C-9527-F523EA2F40C9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18099-FCDA-439E-828A-BD42456F9E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82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18099-FCDA-439E-828A-BD42456F9E2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75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18099-FCDA-439E-828A-BD42456F9E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318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18099-FCDA-439E-828A-BD42456F9E2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318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7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662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307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858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61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393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45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716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774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29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764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F47E8-59C0-4D3C-8C62-5933207840DE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540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Way forward on </a:t>
            </a:r>
            <a:r>
              <a:rPr lang="en-US" sz="4000" dirty="0" smtClean="0"/>
              <a:t>NR-U RRM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5663" y="4757069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898989"/>
                </a:solidFill>
              </a:rPr>
              <a:t>Intel, [], …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888018" y="323850"/>
            <a:ext cx="13212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R4-1902911</a:t>
            </a:r>
            <a:endParaRPr lang="en-US" altLang="zh-CN" sz="1800" b="1" dirty="0"/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zh-CN" altLang="en-US" sz="1800" b="1" dirty="0"/>
          </a:p>
        </p:txBody>
      </p:sp>
      <p:sp>
        <p:nvSpPr>
          <p:cNvPr id="6" name="Rectangle 5"/>
          <p:cNvSpPr/>
          <p:nvPr/>
        </p:nvSpPr>
        <p:spPr>
          <a:xfrm>
            <a:off x="312964" y="9301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3GPP TSG-RAN WG4 Meeting #90bis	                                       </a:t>
            </a:r>
            <a:r>
              <a:rPr lang="en-US" b="1" dirty="0" smtClean="0"/>
              <a:t>Xian</a:t>
            </a:r>
            <a:r>
              <a:rPr lang="en-US" b="1" dirty="0"/>
              <a:t>, China, 8th– 12th April, 2019</a:t>
            </a:r>
            <a:endParaRPr lang="en-US" dirty="0"/>
          </a:p>
          <a:p>
            <a:r>
              <a:rPr lang="en-US" b="1" dirty="0" smtClean="0"/>
              <a:t>Agenda </a:t>
            </a:r>
            <a:r>
              <a:rPr lang="en-US" b="1" dirty="0"/>
              <a:t>Item:	</a:t>
            </a:r>
            <a:r>
              <a:rPr lang="en-US" b="1" dirty="0" smtClean="0"/>
              <a:t>8.1.4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178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484" y="228767"/>
            <a:ext cx="10515600" cy="1325563"/>
          </a:xfrm>
        </p:spPr>
        <p:txBody>
          <a:bodyPr/>
          <a:lstStyle/>
          <a:p>
            <a:r>
              <a:rPr lang="en-US" dirty="0" smtClean="0"/>
              <a:t>Proposals on NR-U RRM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705" y="1340603"/>
            <a:ext cx="10943095" cy="4634059"/>
          </a:xfrm>
        </p:spPr>
        <p:txBody>
          <a:bodyPr>
            <a:normAutofit fontScale="92500" lnSpcReduction="20000"/>
          </a:bodyPr>
          <a:lstStyle/>
          <a:p>
            <a:r>
              <a:rPr lang="en-US" b="1" i="1" u="sng" dirty="0"/>
              <a:t>Proposal 1</a:t>
            </a:r>
            <a:r>
              <a:rPr lang="en-US" b="1" i="1" dirty="0"/>
              <a:t>: The specific RRM requirement for NR-U shall be studied given </a:t>
            </a:r>
            <a:r>
              <a:rPr lang="en-US" b="1" i="1" dirty="0" smtClean="0"/>
              <a:t>that:</a:t>
            </a:r>
          </a:p>
          <a:p>
            <a:pPr lvl="1"/>
            <a:r>
              <a:rPr lang="en-US" b="1" i="1" dirty="0" smtClean="0"/>
              <a:t>a </a:t>
            </a:r>
            <a:r>
              <a:rPr lang="en-US" b="1" i="1" dirty="0"/>
              <a:t>periodic reference signal/channel for measurements may be NOT presented due to </a:t>
            </a:r>
            <a:r>
              <a:rPr lang="en-US" b="1" i="1" dirty="0" smtClean="0"/>
              <a:t>LBT</a:t>
            </a:r>
          </a:p>
          <a:p>
            <a:r>
              <a:rPr lang="en-US" b="1" i="1" u="sng" dirty="0"/>
              <a:t>Proposal 2</a:t>
            </a:r>
            <a:r>
              <a:rPr lang="en-US" b="1" i="1" dirty="0"/>
              <a:t>: NR-U requirements on measurement reporting and cell identification shall be based on single DRS occasion with a DMTC window.</a:t>
            </a:r>
            <a:endParaRPr lang="en-US" dirty="0"/>
          </a:p>
          <a:p>
            <a:r>
              <a:rPr lang="en-US" b="1" i="1" u="sng" dirty="0"/>
              <a:t>Proposal 3:</a:t>
            </a:r>
            <a:r>
              <a:rPr lang="en-US" b="1" i="1" dirty="0"/>
              <a:t>  The measurement accuracy requirements for NR-U need to be further evaluated based on a single DRS occasion. </a:t>
            </a:r>
            <a:endParaRPr lang="en-US" dirty="0"/>
          </a:p>
          <a:p>
            <a:r>
              <a:rPr lang="en-US" b="1" i="1" u="sng" dirty="0"/>
              <a:t>Proposal 4:</a:t>
            </a:r>
            <a:r>
              <a:rPr lang="en-US" b="1" i="1" dirty="0"/>
              <a:t>  The cell selection/re-selection requirements for RRC idle mode can be firstly investigated for NR-U standalone deployment scenarios.</a:t>
            </a:r>
            <a:endParaRPr lang="en-US" dirty="0"/>
          </a:p>
          <a:p>
            <a:r>
              <a:rPr lang="en-US" b="1" i="1" u="sng" dirty="0"/>
              <a:t>Proposal 5:</a:t>
            </a:r>
            <a:r>
              <a:rPr lang="en-US" b="1" i="1" dirty="0"/>
              <a:t>  The same frameworks for NR-U beam management requirements (e.g.L1-RSRP and BFD) can be used as the start point in RAN4 RRM study until RAN1&amp;2 updates.  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075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484" y="228767"/>
            <a:ext cx="10515600" cy="1325563"/>
          </a:xfrm>
        </p:spPr>
        <p:txBody>
          <a:bodyPr/>
          <a:lstStyle/>
          <a:p>
            <a:r>
              <a:rPr lang="en-US" dirty="0" smtClean="0"/>
              <a:t>Proposals on the structure of TS38.133 for NR-U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705" y="1684421"/>
            <a:ext cx="10943095" cy="4290241"/>
          </a:xfrm>
        </p:spPr>
        <p:txBody>
          <a:bodyPr>
            <a:normAutofit/>
          </a:bodyPr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17621" y="1588168"/>
            <a:ext cx="103551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u="sng" dirty="0"/>
              <a:t>Proposal 1:</a:t>
            </a:r>
            <a:r>
              <a:rPr lang="en-US" sz="2400" i="1" dirty="0"/>
              <a:t> </a:t>
            </a:r>
            <a:r>
              <a:rPr lang="en-US" sz="2400" b="1" i="1" dirty="0"/>
              <a:t>It is recommended to structure NR-U RRM requirements in a dedicated first level chapter in </a:t>
            </a:r>
            <a:r>
              <a:rPr lang="en-US" sz="2400" b="1" i="1" dirty="0" smtClean="0"/>
              <a:t>TS38.133.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48808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BBFFB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BBFFB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4700</TotalTime>
  <Words>175</Words>
  <Application>Microsoft Office PowerPoint</Application>
  <PresentationFormat>Custom</PresentationFormat>
  <Paragraphs>19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NR-U RRM</vt:lpstr>
      <vt:lpstr>Proposals on NR-U RRM</vt:lpstr>
      <vt:lpstr>Proposals on the structure of TS38.133 for NR-U</vt:lpstr>
    </vt:vector>
  </TitlesOfParts>
  <Company>Intel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Intra-frequency Cell Identification Requirements without Gap</dc:title>
  <dc:creator>Zhangmeng (Meng, WN)</dc:creator>
  <cp:keywords>CTPClassification=CTP_NT</cp:keywords>
  <cp:lastModifiedBy>Huang, Rui</cp:lastModifiedBy>
  <cp:revision>152</cp:revision>
  <dcterms:created xsi:type="dcterms:W3CDTF">2018-01-12T20:18:33Z</dcterms:created>
  <dcterms:modified xsi:type="dcterms:W3CDTF">2019-04-01T09:39:55Z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c4881d8d-2919-4b00-92c9-dbd3e9db5097</vt:lpwstr>
  </property>
  <property fmtid="{D5CDD505-2E9C-101B-9397-08002B2CF9AE}" pid="3" name="CTP_TimeStamp">
    <vt:lpwstr>2019-04-01 09:39:41Z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1516897122</vt:lpwstr>
  </property>
  <property fmtid="{D5CDD505-2E9C-101B-9397-08002B2CF9AE}" pid="11" name="_NewReviewCycle">
    <vt:lpwstr/>
  </property>
  <property fmtid="{D5CDD505-2E9C-101B-9397-08002B2CF9AE}" pid="12" name="CTPClassification">
    <vt:lpwstr>CTP_NT</vt:lpwstr>
  </property>
</Properties>
</file>