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EB214B6-712F-477F-B7B8-E3BEBFEFD6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6937DAC-45BC-4A52-9373-1497750E82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4C8C77C-DC7C-4980-BE11-0F06EC33F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38E51CF-F864-495D-A302-6193BCD97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DA00501-F398-4465-AA23-27F724C9B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14464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4E4924-65D2-43DD-964B-B588CFBD5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FF6CA15E-18C2-4CFD-94D9-4CC95DE8A1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06CBAE2-8F22-405F-BA64-E20432271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13076D6-6DEF-4C58-A833-7E62E0B04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F2215DB-DB5B-4ABB-AE82-72D4AA0B4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44168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C96CDD4-39AC-4507-9B12-FC21721F2A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CFF2917E-411E-4E51-823B-E8002EB382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397FE6E-54D0-4B9A-93CC-3662A762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1806E2A-ACEB-4297-8F96-E89EE0207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22B692A-CB84-45A1-9B67-1D33AC57D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25290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A79D52-D77B-4DAC-9E15-7118D5812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0FE90E9-4310-4A41-961E-7126F22DA7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ADF28C2-5C43-4F7C-AF37-5067BD30D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4AF51FB-5080-4C47-BCF8-1FB43C16D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401E044-657B-4718-B1B6-E6A3D4766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8305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394BD2-9E99-4B17-8B58-0D6BE3C7F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2E91C46-5E99-45E3-A8B7-70E43180DF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D213577-2DD2-4AA1-85BA-88E29C17B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9FBDBA3-D597-4627-B409-58F4F2F62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AC2DF32-12AD-4676-A70E-9670DE7F9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20040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6783452-613F-4FE9-810B-50FE14E26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990B209-9F8B-4A06-A99B-31DA407148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A1690C0-66BB-496D-AF5A-FB65AB51B4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9857316-F6FC-4D5A-A058-5F638263C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96E7BF7-C629-458A-AC97-3963D740E1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2D5BEDE-5DF3-4753-82FE-0FB1CE882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38159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A71E50B-03E3-4B56-AFD0-01BC89FAB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8A202A6-8451-4234-B0DE-B79C95ACB7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F33B780-B351-4DED-9374-3B104A47D7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372FF2E8-AD50-485A-B51F-A6793523DE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53904803-7E1D-4AA0-B5CA-26B8C86894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31525CE9-958D-4176-8A40-3E1CBF4C1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AD1EF72C-F956-421A-8A67-83DE4B5E4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1968DC39-27DF-4706-9747-F7B7D96A4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34866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E6262C7-B4C7-4594-8C38-545C531D4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4A4814E0-6DF7-4787-AFEB-096759E53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5E129A8-8DC4-4BC1-9A6F-241A27C5B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908E646-2A1D-490F-82C4-CE92D923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37875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7A904B9C-83B9-49D7-A5A8-745299955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EBF43E7-0CFF-422A-9AD1-963384BAE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0627289-9AA2-467E-B482-BCFD8BEAE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49963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3E8AB4-0F50-4DE4-8C77-45BE5CF64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CBB392A-36B8-4A45-A49E-61A74D762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93CD894-CD06-44E8-AFCB-B6DB9B989F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BAFBD88-8F6B-4E50-A253-92AE37469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2D46C28-CBDA-43DE-825C-A5215091C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A31ECE2-CC5E-4969-A082-E8169EC4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24701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93DFAB-3C9A-4E01-A627-BCE28C5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ED8FE62-6280-4A4D-8387-45C5EB8155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E5D75DB-F7F5-4CEA-B43C-4F4054E4F8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EAEE330-24E6-419E-BE95-A9DFBD1EA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0EB09E3-6BBA-4579-8396-2EB6136E9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6920ADB-E2BA-4F39-96F7-DA602E8DF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48367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04974BF0-62BA-42ED-8DFC-F0A3EE6F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A9DD33E-6EB7-4745-9C3F-1B64478F0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8E5328B-CAD1-4178-8EF4-E3EAC817BF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FE67CCC-C1E3-484F-9CCA-B7D7542557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0E0F864-59B0-4390-9F0C-2A642C8CCF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7474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90F8AE4-A82A-46D0-A1F2-F1CC411877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WF for UE requirement type study within the 7 -24 GHz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A859CF7-291F-4C70-95AE-2B140C6B0A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sv-SE" sz="3200" dirty="0" smtClean="0"/>
              <a:t>Huawei, HiSilicon</a:t>
            </a:r>
            <a:endParaRPr lang="sv-SE" sz="3200" dirty="0"/>
          </a:p>
        </p:txBody>
      </p:sp>
      <p:sp>
        <p:nvSpPr>
          <p:cNvPr id="4" name="矩形 3"/>
          <p:cNvSpPr/>
          <p:nvPr/>
        </p:nvSpPr>
        <p:spPr>
          <a:xfrm>
            <a:off x="10175975" y="18191"/>
            <a:ext cx="1689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altLang="zh-CN" sz="2400" dirty="0" smtClean="0"/>
              <a:t>R4-1905197</a:t>
            </a:r>
            <a:endParaRPr lang="sv-SE" altLang="zh-CN" sz="2400" dirty="0"/>
          </a:p>
        </p:txBody>
      </p:sp>
      <p:sp>
        <p:nvSpPr>
          <p:cNvPr id="5" name="矩形 4"/>
          <p:cNvSpPr/>
          <p:nvPr/>
        </p:nvSpPr>
        <p:spPr>
          <a:xfrm>
            <a:off x="4544" y="33059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5029200" algn="l"/>
              </a:tabLst>
            </a:pPr>
            <a:r>
              <a:rPr lang="de-DE" altLang="zh-CN" sz="2000" b="1" dirty="0">
                <a:latin typeface="Arial" panose="020B0604020202020204" pitchFamily="34" charset="0"/>
                <a:ea typeface="Times New Roman" panose="02020603050405020304" pitchFamily="18" charset="0"/>
              </a:rPr>
              <a:t>3GPP RAN4 WG Meeting #90bis	</a:t>
            </a:r>
            <a:r>
              <a:rPr lang="de-DE" altLang="zh-CN" sz="20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de-DE" altLang="zh-CN" sz="20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US" altLang="zh-CN" sz="20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Xi’an</a:t>
            </a:r>
            <a:r>
              <a:rPr lang="en-US" altLang="zh-CN" sz="2000" b="1" dirty="0">
                <a:latin typeface="Arial" panose="020B0604020202020204" pitchFamily="34" charset="0"/>
                <a:ea typeface="Times New Roman" panose="02020603050405020304" pitchFamily="18" charset="0"/>
              </a:rPr>
              <a:t>, China, April 8 – 12, 2019</a:t>
            </a:r>
            <a:endParaRPr lang="zh-CN" altLang="zh-CN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35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B47EFB6-ADD6-4133-B224-A72385E52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3" y="-3369"/>
            <a:ext cx="10515600" cy="1325563"/>
          </a:xfrm>
        </p:spPr>
        <p:txBody>
          <a:bodyPr/>
          <a:lstStyle/>
          <a:p>
            <a:r>
              <a:rPr lang="sv-SE" dirty="0" smtClean="0"/>
              <a:t>Background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CFA1188-A24C-46BD-9D23-941A09DDC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716" y="1361597"/>
            <a:ext cx="11791666" cy="4351338"/>
          </a:xfrm>
        </p:spPr>
        <p:txBody>
          <a:bodyPr>
            <a:normAutofit/>
          </a:bodyPr>
          <a:lstStyle/>
          <a:p>
            <a:pPr>
              <a:buSzPct val="70000"/>
              <a:buFont typeface="Wingdings" panose="05000000000000000000" pitchFamily="2" charset="2"/>
              <a:buChar char="l"/>
            </a:pPr>
            <a:r>
              <a:rPr lang="sv-SE" dirty="0"/>
              <a:t> </a:t>
            </a:r>
            <a:r>
              <a:rPr lang="sv-SE" dirty="0" smtClean="0"/>
              <a:t>The UE RF requirement type within 7-24GHz is discussed from the RF component performance, potential Architecture and testability perspevtives</a:t>
            </a:r>
          </a:p>
          <a:p>
            <a:pPr lvl="1"/>
            <a:r>
              <a:rPr lang="sv-SE" dirty="0" smtClean="0"/>
              <a:t>[1] is proposed to define UE RF requirement with overlapping approach: </a:t>
            </a:r>
            <a:r>
              <a:rPr lang="en-US" dirty="0" smtClean="0"/>
              <a:t>7.125-12GHz with FR1 like implementation, </a:t>
            </a:r>
            <a:r>
              <a:rPr lang="en-GB" altLang="zh-CN" dirty="0"/>
              <a:t>12 - 24.25 GHz with FR2 like </a:t>
            </a:r>
            <a:r>
              <a:rPr lang="en-GB" altLang="zh-CN" dirty="0" smtClean="0"/>
              <a:t>implementation, </a:t>
            </a:r>
            <a:r>
              <a:rPr lang="en-GB" altLang="zh-CN" dirty="0"/>
              <a:t>10 – 14 GHz accommodating both </a:t>
            </a:r>
            <a:r>
              <a:rPr lang="en-GB" altLang="zh-CN" dirty="0" smtClean="0"/>
              <a:t>implementations.</a:t>
            </a:r>
            <a:endParaRPr lang="en-US" dirty="0" smtClean="0"/>
          </a:p>
          <a:p>
            <a:pPr lvl="1"/>
            <a:r>
              <a:rPr lang="en-US" dirty="0" smtClean="0"/>
              <a:t>[2] is proposed to define ‘X’ within 7-24GHz for FR1 type extension, possible RF architecture and different UE type is considered when discussing on FR2 type extension.</a:t>
            </a:r>
          </a:p>
          <a:p>
            <a:pPr lvl="1"/>
            <a:r>
              <a:rPr lang="en-US" dirty="0" smtClean="0"/>
              <a:t>[3] is proposed to define 7.125-10GHz UE RF requirement as conducted type, frequency higher than 10GHz is for further study </a:t>
            </a:r>
          </a:p>
          <a:p>
            <a:pPr lvl="1"/>
            <a:r>
              <a:rPr lang="sv-SE" dirty="0" smtClean="0"/>
              <a:t>Existing performance of </a:t>
            </a:r>
            <a:r>
              <a:rPr lang="en-GB" altLang="zh-CN" dirty="0" smtClean="0"/>
              <a:t>connector </a:t>
            </a:r>
            <a:r>
              <a:rPr lang="en-GB" altLang="zh-CN" dirty="0"/>
              <a:t>and probe </a:t>
            </a:r>
            <a:r>
              <a:rPr lang="en-GB" altLang="zh-CN" dirty="0" smtClean="0"/>
              <a:t>technology for conducted test is provided in [4], up to 12GHz can be tested with conducted type is shown in the paper.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266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50EA8BA-41E2-4297-B9F2-F787D4F56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79" y="23925"/>
            <a:ext cx="10515600" cy="1325563"/>
          </a:xfrm>
        </p:spPr>
        <p:txBody>
          <a:bodyPr/>
          <a:lstStyle/>
          <a:p>
            <a:r>
              <a:rPr lang="sv-SE" dirty="0"/>
              <a:t>WF on </a:t>
            </a:r>
            <a:r>
              <a:rPr lang="sv-SE" dirty="0" smtClean="0"/>
              <a:t>UE RF requirement type for </a:t>
            </a:r>
            <a:r>
              <a:rPr lang="sv-SE" dirty="0"/>
              <a:t>7-24 GHz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693A6D9-BBFA-4F07-93E8-6588470DF8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045" y="1429840"/>
            <a:ext cx="11622210" cy="4351338"/>
          </a:xfrm>
        </p:spPr>
        <p:txBody>
          <a:bodyPr>
            <a:normAutofit lnSpcReduction="10000"/>
          </a:bodyPr>
          <a:lstStyle/>
          <a:p>
            <a:pPr>
              <a:buSzPct val="80000"/>
              <a:buFont typeface="Wingdings" panose="05000000000000000000" pitchFamily="2" charset="2"/>
              <a:buChar char="l"/>
            </a:pPr>
            <a:r>
              <a:rPr lang="sv-SE" dirty="0" smtClean="0"/>
              <a:t> Study on frequency range applicable for conducted type and OTA type</a:t>
            </a:r>
          </a:p>
          <a:p>
            <a:pPr>
              <a:buSzPct val="80000"/>
              <a:buFont typeface="Wingdings" panose="05000000000000000000" pitchFamily="2" charset="2"/>
              <a:buChar char="l"/>
            </a:pPr>
            <a:r>
              <a:rPr lang="sv-SE" dirty="0" smtClean="0"/>
              <a:t> Study the feasibility on UE RF requirement type from following perspectives:</a:t>
            </a:r>
          </a:p>
          <a:p>
            <a:pPr lvl="1">
              <a:buSzPct val="80000"/>
            </a:pPr>
            <a:r>
              <a:rPr lang="sv-SE" altLang="zh-CN" dirty="0"/>
              <a:t>RF architecture and UE </a:t>
            </a:r>
            <a:r>
              <a:rPr lang="sv-SE" altLang="zh-CN" dirty="0" smtClean="0"/>
              <a:t>type</a:t>
            </a:r>
          </a:p>
          <a:p>
            <a:pPr lvl="1">
              <a:buSzPct val="80000"/>
            </a:pPr>
            <a:r>
              <a:rPr lang="sv-SE" altLang="zh-CN" dirty="0" smtClean="0"/>
              <a:t>System performance imapct on RF requirements,e.g. ACLR</a:t>
            </a:r>
            <a:endParaRPr lang="sv-SE" altLang="zh-CN" dirty="0"/>
          </a:p>
          <a:p>
            <a:pPr lvl="1">
              <a:buSzPct val="80000"/>
            </a:pPr>
            <a:r>
              <a:rPr lang="sv-SE" dirty="0" smtClean="0"/>
              <a:t>Antenna size volume</a:t>
            </a:r>
          </a:p>
          <a:p>
            <a:pPr lvl="1">
              <a:buSzPct val="80000"/>
            </a:pPr>
            <a:r>
              <a:rPr lang="sv-SE" dirty="0" smtClean="0"/>
              <a:t>PA average output power with applicable power consumption for UE</a:t>
            </a:r>
          </a:p>
          <a:p>
            <a:pPr lvl="1">
              <a:buSzPct val="80000"/>
            </a:pPr>
            <a:r>
              <a:rPr lang="sv-SE" dirty="0" smtClean="0"/>
              <a:t>Filter with different type,e.g. LTCC, LC, SAW. </a:t>
            </a:r>
          </a:p>
          <a:p>
            <a:pPr lvl="1">
              <a:buSzPct val="80000"/>
            </a:pPr>
            <a:r>
              <a:rPr lang="sv-SE" dirty="0" smtClean="0"/>
              <a:t>Testability on conducted type and OTA type </a:t>
            </a:r>
          </a:p>
          <a:p>
            <a:pPr lvl="1">
              <a:buSzPct val="80000"/>
            </a:pPr>
            <a:r>
              <a:rPr lang="sv-SE" dirty="0" smtClean="0"/>
              <a:t>Other perspectives is not preclued</a:t>
            </a:r>
          </a:p>
          <a:p>
            <a:pPr>
              <a:buSzPct val="80000"/>
              <a:buFont typeface="Wingdings" panose="05000000000000000000" pitchFamily="2" charset="2"/>
              <a:buChar char="l"/>
            </a:pPr>
            <a:r>
              <a:rPr lang="sv-SE" dirty="0" smtClean="0"/>
              <a:t>It is encouraged to provide RF component performance data within 7-24GHz for UE in the next meeting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81580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7C4EB0-A00C-4E64-9DBA-38FF186BE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26" y="-57957"/>
            <a:ext cx="10515600" cy="1325563"/>
          </a:xfrm>
        </p:spPr>
        <p:txBody>
          <a:bodyPr/>
          <a:lstStyle/>
          <a:p>
            <a:r>
              <a:rPr lang="sv-SE" b="1" dirty="0" smtClean="0"/>
              <a:t>Reference</a:t>
            </a:r>
            <a:endParaRPr lang="sv-SE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B232CBC-9777-4CBB-869F-10C7358AE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17" y="1593611"/>
            <a:ext cx="11831472" cy="22823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 smtClean="0"/>
              <a:t>[1] R4-1903513 ”</a:t>
            </a:r>
            <a:r>
              <a:rPr lang="en-US" altLang="zh-CN" sz="2400" dirty="0"/>
              <a:t> 7.125 - 24.25GHz Frequency Range from a UE Perspective</a:t>
            </a:r>
            <a:r>
              <a:rPr lang="sv-SE" sz="2400" dirty="0" smtClean="0"/>
              <a:t>”, Skyworks</a:t>
            </a:r>
          </a:p>
          <a:p>
            <a:pPr marL="0" indent="0">
              <a:buNone/>
            </a:pPr>
            <a:r>
              <a:rPr lang="sv-SE" sz="2400" dirty="0" smtClean="0"/>
              <a:t>[2] R4-1903058 ”</a:t>
            </a:r>
            <a:r>
              <a:rPr lang="en-US" altLang="zh-CN" sz="2400" dirty="0" smtClean="0"/>
              <a:t>Views </a:t>
            </a:r>
            <a:r>
              <a:rPr lang="en-US" altLang="zh-CN" sz="2400" dirty="0"/>
              <a:t>on FR1 boundary frequency in the 7-24 GHz frequency range</a:t>
            </a:r>
            <a:r>
              <a:rPr lang="sv-SE" sz="2400" dirty="0" smtClean="0"/>
              <a:t>” , Apple</a:t>
            </a:r>
          </a:p>
          <a:p>
            <a:pPr marL="0" indent="0">
              <a:buNone/>
            </a:pPr>
            <a:r>
              <a:rPr lang="sv-SE" sz="2400" dirty="0" smtClean="0"/>
              <a:t>[3] R4-1904481 ”</a:t>
            </a:r>
            <a:r>
              <a:rPr lang="en-US" sz="2400" dirty="0" smtClean="0"/>
              <a:t>Discussion </a:t>
            </a:r>
            <a:r>
              <a:rPr lang="en-US" sz="2400" dirty="0"/>
              <a:t>On 7-24GHz UE RF requirement</a:t>
            </a:r>
            <a:r>
              <a:rPr lang="sv-SE" sz="2400" dirty="0" smtClean="0"/>
              <a:t>”, Huawei, HiSilicon</a:t>
            </a:r>
          </a:p>
          <a:p>
            <a:pPr marL="0" indent="0">
              <a:buNone/>
            </a:pPr>
            <a:r>
              <a:rPr lang="sv-SE" sz="2400" dirty="0" smtClean="0"/>
              <a:t>[4] R4-1903994 ”</a:t>
            </a:r>
            <a:r>
              <a:rPr lang="en-GB" altLang="zh-CN" sz="2400" dirty="0"/>
              <a:t> On performance of existing RF connector and probe technology</a:t>
            </a:r>
            <a:r>
              <a:rPr lang="sv-SE" sz="2400" dirty="0" smtClean="0"/>
              <a:t>”, </a:t>
            </a:r>
            <a:r>
              <a:rPr lang="sv-SE" sz="2400" dirty="0" smtClean="0"/>
              <a:t>LGE 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379053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335</Words>
  <Application>Microsoft Office PowerPoint</Application>
  <PresentationFormat>宽屏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Arial</vt:lpstr>
      <vt:lpstr>Calibri</vt:lpstr>
      <vt:lpstr>Calibri Light</vt:lpstr>
      <vt:lpstr>Times New Roman</vt:lpstr>
      <vt:lpstr>Wingdings</vt:lpstr>
      <vt:lpstr>Office Theme</vt:lpstr>
      <vt:lpstr>WF for UE requirement type study within the 7 -24 GHz</vt:lpstr>
      <vt:lpstr>Background</vt:lpstr>
      <vt:lpstr>WF on UE RF requirement type for 7-24 GHz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study for 7 -24 GHz</dc:title>
  <dc:creator>Thomas Chapman</dc:creator>
  <cp:lastModifiedBy>Zhangqian (Zq)</cp:lastModifiedBy>
  <cp:revision>46</cp:revision>
  <dcterms:created xsi:type="dcterms:W3CDTF">2019-04-11T13:40:54Z</dcterms:created>
  <dcterms:modified xsi:type="dcterms:W3CDTF">2019-04-12T01:41:01Z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1554686601</vt:lpwstr>
  </property>
  <property fmtid="{D5CDD505-2E9C-101B-9397-08002B2CF9AE}" pid="6" name="_2015_ms_pID_725343">
    <vt:lpwstr>(2)ref0gtrIXPA7JAuQeDYG4a6ndTwPw0C4ykNESYkeWzhxNsv1gXswY/LQ970MgFSOgXcA4D2Q
D7maBM6T3FSBwXuYT4a1lCLvjMzpysoQRX3RsC9oyyE6J1rXiKe8nV8h4+YzSwf3ui2UhYJi
yp2oPltl2rokv39Z/2GkBptZi31sE4m6bOGF/zk9QAavctZ9bxXqV721pr+Gn2w7FeCf82Z3
dSt5LofFPqbyjZjosr</vt:lpwstr>
  </property>
  <property fmtid="{D5CDD505-2E9C-101B-9397-08002B2CF9AE}" pid="7" name="_2015_ms_pID_7253431">
    <vt:lpwstr>plF09dw2y5EbpMkZPzEiUNsUAZsGgHHv6svNhP2dx4QwYX5enSNbNq
A1lX5AMPHDveDvQA7+tlEYMiMDniEVhGGxP/O3Yr29t1d9G/CYqltjgNsVXP5TuQnDJdForl
Sr6RwDBkxzE2F/i7fwK864foPuDVqqVacrW5FypM8Fkq8vTTsWhmb1rTAQvOC+p15DB+V1kQ
PAn1BNO2Z0Rkw4/M</vt:lpwstr>
  </property>
</Properties>
</file>