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5" r:id="rId4"/>
    <p:sldId id="273" r:id="rId6"/>
    <p:sldId id="27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/>
  <p:cmAuthor id="2" name="Bill Shvodian" initials="WMS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618" y="66"/>
      </p:cViewPr>
      <p:guideLst>
        <p:guide orient="horz" pos="2160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526" y="2613680"/>
            <a:ext cx="8315324" cy="2228908"/>
          </a:xfrm>
        </p:spPr>
        <p:txBody>
          <a:bodyPr anchor="t">
            <a:normAutofit/>
          </a:bodyPr>
          <a:lstStyle/>
          <a:p>
            <a:r>
              <a:rPr lang="en-US" altLang="zh-TW" sz="4800" dirty="0"/>
              <a:t>WF for EN-DC FDD-TDD High Power UE</a:t>
            </a:r>
            <a:br>
              <a:rPr lang="en-US" altLang="zh-TW" sz="4800" dirty="0"/>
            </a:br>
            <a:r>
              <a:rPr lang="en-US" altLang="zh-TW" sz="3600" dirty="0" smtClean="0"/>
              <a:t>CHTTL, China Unicom, SGS Wireless...</a:t>
            </a:r>
            <a:endParaRPr lang="en-US" altLang="zh-CN" sz="36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898284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#90</a:t>
            </a:r>
            <a:r>
              <a:rPr lang="en-US" altLang="en-GB" sz="2400" b="1" dirty="0"/>
              <a:t>bis</a:t>
            </a:r>
            <a:r>
              <a:rPr lang="en-GB" altLang="zh-CN" sz="2400" b="1" dirty="0"/>
              <a:t>	                          R4-190</a:t>
            </a:r>
            <a:r>
              <a:rPr lang="en-US" altLang="en-GB" sz="2400" b="1" dirty="0"/>
              <a:t>4982</a:t>
            </a:r>
            <a:r>
              <a:rPr lang="en-GB" altLang="zh-CN" sz="2400" b="1" dirty="0"/>
              <a:t>                                                                     Athens, Greece, 25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Feb – 1</a:t>
            </a:r>
            <a:r>
              <a:rPr lang="en-GB" altLang="zh-CN" sz="2400" b="1" baseline="30000" dirty="0"/>
              <a:t>nd</a:t>
            </a:r>
            <a:r>
              <a:rPr lang="en-GB" altLang="zh-CN" sz="2400" b="1" dirty="0"/>
              <a:t> March, 2019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3498" y="1179094"/>
            <a:ext cx="8758155" cy="5366561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r>
              <a:rPr lang="en-US" altLang="zh-TW" sz="2055" dirty="0"/>
              <a:t>Note: for case 1 and case 2, the duty cycles of NR TDD can be different.</a:t>
            </a:r>
            <a:endParaRPr lang="en-US" altLang="zh-TW" sz="2055" dirty="0"/>
          </a:p>
          <a:p>
            <a:pPr lvl="1"/>
            <a:r>
              <a:rPr lang="en-US" altLang="zh-TW" sz="2055" dirty="0"/>
              <a:t>RAN4 study starts from case 1, but case 2 is not precluded.</a:t>
            </a:r>
            <a:endParaRPr lang="en-US" altLang="zh-TW" sz="2055" dirty="0"/>
          </a:p>
          <a:p>
            <a:pPr lvl="1"/>
            <a:r>
              <a:rPr lang="en-US" altLang="zh-TW" sz="2055" dirty="0"/>
              <a:t>Example band combination for this study is DC_3_n78</a:t>
            </a:r>
            <a:endParaRPr lang="en-US" altLang="zh-TW" sz="2055" dirty="0"/>
          </a:p>
          <a:p>
            <a:pPr lvl="0"/>
            <a:r>
              <a:rPr lang="en-US" altLang="zh-TW" sz="2000" dirty="0"/>
              <a:t>A Wayforward R4-1902452 is agreed in RAN4#90</a:t>
            </a:r>
            <a:endParaRPr lang="en-US" altLang="zh-TW" sz="2400" dirty="0"/>
          </a:p>
          <a:p>
            <a:pPr lvl="1"/>
            <a:r>
              <a:rPr lang="en-US" altLang="zh-TW" sz="2055" dirty="0"/>
              <a:t>Further aspects are discussed. [1]~[7]</a:t>
            </a:r>
            <a:endParaRPr lang="en-US" altLang="zh-TW" sz="2390" dirty="0"/>
          </a:p>
          <a:p>
            <a:pPr lvl="1"/>
            <a:endParaRPr lang="en-US" altLang="zh-TW" sz="2055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  <p:graphicFrame>
        <p:nvGraphicFramePr>
          <p:cNvPr id="5" name="Table 4"/>
          <p:cNvGraphicFramePr/>
          <p:nvPr/>
        </p:nvGraphicFramePr>
        <p:xfrm>
          <a:off x="2012315" y="1633855"/>
          <a:ext cx="5733415" cy="11156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940"/>
                <a:gridCol w="1443990"/>
                <a:gridCol w="1593215"/>
                <a:gridCol w="1652270"/>
              </a:tblGrid>
              <a:tr h="5581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  <a:endParaRPr lang="en-US" sz="1600" b="0">
                        <a:ea typeface="新細明體" panose="02020500000000000000" charset="-12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EN-DC total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LTE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Ca</a:t>
                      </a:r>
                      <a:r>
                        <a:rPr lang="en-US" sz="1600" b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Case 2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9235" y="40005"/>
            <a:ext cx="8553450" cy="714375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 err="1"/>
              <a:t>Wayforward</a:t>
            </a:r>
            <a:r>
              <a:rPr lang="en-US" altLang="zh-TW" sz="3200" b="1" dirty="0"/>
              <a:t> for PC2 FDD-TDD HPUE</a:t>
            </a:r>
            <a:endParaRPr lang="en-US" altLang="zh-TW" sz="32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25" y="2864485"/>
            <a:ext cx="8869045" cy="3874135"/>
          </a:xfrm>
        </p:spPr>
        <p:txBody>
          <a:bodyPr>
            <a:normAutofit lnSpcReduction="10000"/>
          </a:bodyPr>
          <a:lstStyle/>
          <a:p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Wayforward for RAN4#91:</a:t>
            </a:r>
            <a:endParaRPr lang="en-US" altLang="zh-TW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Target on concluding a solution to solve SAR issue in RAN4#91, the solutions provided in this meeting can be further studied</a:t>
            </a:r>
            <a:endParaRPr lang="en-US" altLang="zh-TW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Study the feasibility of reporting combined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maximum duty cycle capability between LTE and NR</a:t>
            </a:r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lvl="1">
              <a:lnSpc>
                <a:spcPct val="100000"/>
              </a:lnSpc>
            </a:pP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Study the feasibility solving SAR issue by only reporting one overall maximum duty cycle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capability</a:t>
            </a:r>
            <a:endParaRPr lang="en-US" altLang="zh-TW" sz="1800" dirty="0" smtClean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lvl="1">
              <a:lnSpc>
                <a:spcPct val="100000"/>
              </a:lnSpc>
            </a:pP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Study the feasibility of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TDM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patterns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based on NR TDD configuration requested by operators as well as existing LTE TDD configurations</a:t>
            </a:r>
            <a:r>
              <a:rPr lang="en-US" altLang="zh-TW" sz="1800" dirty="0" smtClean="0">
                <a:solidFill>
                  <a:srgbClr val="FF0000"/>
                </a:solidFill>
              </a:rPr>
              <a:t> </a:t>
            </a:r>
            <a:endParaRPr lang="en-US" altLang="zh-TW" sz="1800" dirty="0" smtClean="0">
              <a:solidFill>
                <a:srgbClr val="FF0000"/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UE centric solution can be further studied, including combining with network centric solution</a:t>
            </a:r>
            <a:endParaRPr lang="en-US" altLang="zh-TW" sz="1800" dirty="0">
              <a:solidFill>
                <a:srgbClr val="0000FF"/>
              </a:solidFill>
              <a:sym typeface="+mn-ea"/>
            </a:endParaRPr>
          </a:p>
          <a:p>
            <a:pPr lvl="0">
              <a:lnSpc>
                <a:spcPct val="100000"/>
              </a:lnSpc>
            </a:pPr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Other solutions are not precluded</a:t>
            </a:r>
            <a:endParaRPr lang="en-US" altLang="zh-TW" sz="1800" strike="sngStrike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  <p:sp>
        <p:nvSpPr>
          <p:cNvPr id="4" name="Text Box 3"/>
          <p:cNvSpPr txBox="1"/>
          <p:nvPr/>
        </p:nvSpPr>
        <p:spPr>
          <a:xfrm>
            <a:off x="111125" y="754380"/>
            <a:ext cx="8839200" cy="20916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TW" u="sng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Background from last WF R4-1902452:</a:t>
            </a:r>
            <a:endParaRPr lang="en-US" altLang="zh-TW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Further study the following solutions to meet the overall uplink duty cycle for the PC2 FDD-TDD HPUE, starting from case 1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Option 1: Reduce Tx time for LTE FDD UL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Restrict LTE FDD UL transmission by TDM patterns can be considered as the starting point for option 1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Option 2: Reduce Tx power for LTE FDD UL</a:t>
            </a:r>
            <a:endParaRPr lang="en-US" altLang="zh-TW" sz="1600" dirty="0">
              <a:solidFill>
                <a:srgbClr val="FF0000"/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Other options are not precluded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/>
              <a:t>[1] R4-1903055	Discussion on NSA FDD-TDD HPUE SAR solutions	OPPO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/>
              <a:t>[2] R4-1903296	Discussion on solutions for EN-DC FDD-TDD High Power UE	CHTTL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/>
              <a:t>[3] R4-1903434	Further consideration on HPUE for inter-band FDD-TDD EN-DC	OPPO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>
                <a:sym typeface="+mn-ea"/>
              </a:rPr>
              <a:t>[4] </a:t>
            </a:r>
            <a:r>
              <a:rPr lang="en-US" altLang="zh-TW" sz="2000" dirty="0"/>
              <a:t>R4-1903631	Initial comparison of two option solutions to avoid HPUE exceeding SAR requirement	China Unicom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>
                <a:sym typeface="+mn-ea"/>
              </a:rPr>
              <a:t>[5] </a:t>
            </a:r>
            <a:r>
              <a:rPr lang="en-US" altLang="zh-TW" sz="2000" dirty="0"/>
              <a:t>R4-1903966	Increasing the configured EN-DC power for FDD-TDD (PC3 and PC2)	Ericsson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>
                <a:sym typeface="+mn-ea"/>
              </a:rPr>
              <a:t>[6] </a:t>
            </a:r>
            <a:r>
              <a:rPr lang="en-US" altLang="zh-TW" sz="2000" dirty="0"/>
              <a:t>R4-1904522	Further consideration on FDD+TDD HPUE	Huawei, HiSilicon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>
                <a:sym typeface="+mn-ea"/>
              </a:rPr>
              <a:t>[7] </a:t>
            </a:r>
            <a:r>
              <a:rPr lang="en-US" altLang="zh-TW" sz="2000" dirty="0"/>
              <a:t>R4-1904619	SAR mitigation for PC2 FDD-TDD EN-DC in FR1	Qualcomm Incorporated </a:t>
            </a: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2253</Words>
  <Application>WPS Presentation</Application>
  <PresentationFormat>全屏显示(4:3)</PresentationFormat>
  <Paragraphs>80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SimSun</vt:lpstr>
      <vt:lpstr>Wingdings</vt:lpstr>
      <vt:lpstr>新細明體</vt:lpstr>
      <vt:lpstr>Times New Roman</vt:lpstr>
      <vt:lpstr>Calibri Light</vt:lpstr>
      <vt:lpstr>Calibri</vt:lpstr>
      <vt:lpstr>Microsoft YaHei</vt:lpstr>
      <vt:lpstr>Arial Unicode MS</vt:lpstr>
      <vt:lpstr>Office Theme</vt:lpstr>
      <vt:lpstr>Wayforward for PC2 FDD-TDD HPUE CHTTL, China Unicom, SGS Wireless......</vt:lpstr>
      <vt:lpstr>Backgrounds</vt:lpstr>
      <vt:lpstr>Wayforward for PC2 FDD-TDD HPUE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CHT140</cp:lastModifiedBy>
  <cp:revision>461</cp:revision>
  <dcterms:created xsi:type="dcterms:W3CDTF">2018-04-16T22:44:00Z</dcterms:created>
  <dcterms:modified xsi:type="dcterms:W3CDTF">2019-04-12T05:59:21Z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1033-10.2.0.5838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1555025778</vt:lpwstr>
  </property>
</Properties>
</file>