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AFB51-65F2-4B83-9931-E6CDF58EFE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774569-2F3B-4F61-949D-3684629CBC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FB47E-D4E3-4A0C-854A-790189965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2E9F8-C7F0-4898-A9DC-3F3A7F233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4C6E0-3ADC-408E-996A-A8F6CD1FC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221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C150E-D679-4A74-B14B-4CE6FA0C9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D839C0-E1EB-403D-8C3B-C3882C229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0AB5D-5749-4353-9A67-163BFC305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15442-B5E9-47B5-8889-326B58B57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9D48B-55D5-4914-8359-92CE745C2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8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D64948-36AE-4BE4-ADD6-56638D3968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53C5BF-4766-494A-BB85-BC4C8EC51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6A53E-D791-46E1-AAA5-2A713D034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1DE42-95CD-4541-864C-3F70A873A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8BAA8-2CFB-4A85-BF81-B08025EE7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56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39850-569B-4403-BCBD-0681C5459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A7FD2-E920-4961-A162-608DE1334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F37C9-7174-4432-89E8-CCCCFEC54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FD3A0-E4CC-4A1A-93D2-4A0D7A63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AE192-E997-4AB2-A6EE-F6185D7A5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39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5965C-9F7D-458D-85CC-E8117AB5A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3ED483-A904-4A5B-8960-371237C63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E705A-90D9-4C59-9607-54DE13CB8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B6444-7B09-4D9C-9EA7-53D7D0087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B09E8-FDE3-44F7-AFC9-58FC494EF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04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376C1-30B0-4831-8220-5B20C4680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8CEE1-EDE1-465F-83A3-C51D53324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4C620C-6F7E-4A51-8383-075808105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B28FF1-A515-4D1B-8447-74D2AEC1D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4A259-00BA-46A6-BD22-719D0E924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152B1-5A8D-46FC-8DF8-E0417DC2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30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07357-B4E2-4929-9F4C-851506752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5096E-66DB-4A7B-A3A3-B2BD36DC1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F6E09-CAA1-42BE-9353-6E5D89277A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ECBD7E-4F02-4C5B-BE8B-078D22A6C2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7AECB9-CA5C-4033-A89C-6ABF0F3559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878102-FCFE-43C6-9959-FFF3A81DB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66546C-D563-48BD-9F39-2D1FCD475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5D29AD-E159-4A6B-956D-6088E9E8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25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69872-4A61-428D-921C-00C0B2745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911488-E7AF-45ED-8ED8-9AF3C9C97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E8983C-A306-472E-BB71-E114F2E2F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4A8FC4-A8A4-457B-9CB9-0767A36AD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94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13603E-6ADA-4B68-BA53-C6E9E1D1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8F719E-5983-4D4A-A534-61889AEBF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0B05F1-4A1C-45B7-A5A8-71EF40A4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1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00D96-BBAE-40DD-8F09-0AD4E2A44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A1E8A-9CF8-482A-BDB2-CABB9D3B7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2B73DB-B66A-4984-BED8-A9873388BE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744A1-C258-4A7F-A548-93573DF1B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D081CD-7656-4E16-90A9-0137447FE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5B8F8-FBEE-40EE-A35F-0AC0D3147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DB102-EE51-4E6C-846F-8FCB3B124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F39653-CAEC-4A08-A650-824AC6ECEA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95C1AE-0A1C-4B3B-8792-33A9078D5F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A5882B-A323-460B-BE4D-2AD70B7F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BFFBFA-D53C-4DAD-9DF6-3476182F3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D751A-CC2A-4183-A74F-B949DBFF9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4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05A99B-1656-4C2E-B971-D47787A6C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A6DCC-AB6D-467F-A11C-4FC103D10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7F70F-23F8-45EC-A3EF-0ED7A1AF54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4FC7E-70E5-4187-8901-256857720637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0AA3B-BA84-470C-B18D-7FF4EB08F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31BBA-B3EA-4F0A-9FFE-EFC5B1404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EDF31-5E3F-4B0C-BAFC-B19712447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E6922-0A52-439F-A248-2ADEFD9380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improving EN-DC configuration tables in 38.101-3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1E1C91-D11D-44F2-A141-AC5D12046E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i="1" dirty="0"/>
              <a:t>Nokia, Nokia Shanghai Bell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ABB10B-0224-4EB6-B177-D95C1183BD18}"/>
              </a:ext>
            </a:extLst>
          </p:cNvPr>
          <p:cNvSpPr txBox="1"/>
          <p:nvPr/>
        </p:nvSpPr>
        <p:spPr>
          <a:xfrm>
            <a:off x="9555480" y="476032"/>
            <a:ext cx="1554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R4-1904912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364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3C03B-6A5E-40A1-83B4-BD2F0245C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Agreements</a:t>
            </a:r>
            <a:r>
              <a:rPr lang="fi-FI" dirty="0"/>
              <a:t> in online session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4F1EAE-1277-4F9C-83B1-95B05C3BBF2E}"/>
              </a:ext>
            </a:extLst>
          </p:cNvPr>
          <p:cNvSpPr/>
          <p:nvPr/>
        </p:nvSpPr>
        <p:spPr>
          <a:xfrm>
            <a:off x="838200" y="1690688"/>
            <a:ext cx="103174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/>
              <a:t>Agreement: Remove the whole tables in 5.2 while the information about SUO column is included in the table for two bands in 5.5.</a:t>
            </a:r>
          </a:p>
          <a:p>
            <a:pPr marL="342900" indent="-342900">
              <a:buFont typeface="+mj-lt"/>
              <a:buAutoNum type="arabicPeriod"/>
            </a:pPr>
            <a:endParaRPr lang="en-US" sz="2800" dirty="0"/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Agreement: Remove columns for LTE CA and NR CA from the tables in 5.5</a:t>
            </a:r>
          </a:p>
          <a:p>
            <a:pPr marL="342900" indent="-342900">
              <a:buFont typeface="+mj-lt"/>
              <a:buAutoNum type="arabicPeriod"/>
            </a:pPr>
            <a:endParaRPr lang="en-US" sz="2800" dirty="0"/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Agreement: Go with band combination basis approach by clarifying some restriction rule to use certain UL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16704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DFDEC-9348-4EDB-B405-AFCACA18F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Removal</a:t>
            </a:r>
            <a:r>
              <a:rPr lang="fi-FI" dirty="0"/>
              <a:t> of </a:t>
            </a:r>
            <a:r>
              <a:rPr lang="fi-FI" dirty="0" err="1"/>
              <a:t>section</a:t>
            </a:r>
            <a:r>
              <a:rPr lang="fi-FI" dirty="0"/>
              <a:t> 5.2B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0DFA8B-A7D2-495F-A5E2-EEBAE0F8F25B}"/>
              </a:ext>
            </a:extLst>
          </p:cNvPr>
          <p:cNvSpPr txBox="1"/>
          <p:nvPr/>
        </p:nvSpPr>
        <p:spPr>
          <a:xfrm>
            <a:off x="938784" y="1816608"/>
            <a:ext cx="10192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dirty="0" err="1"/>
              <a:t>Background</a:t>
            </a:r>
            <a:r>
              <a:rPr lang="fi-FI" sz="2400" dirty="0"/>
              <a:t>: </a:t>
            </a:r>
            <a:r>
              <a:rPr lang="fi-FI" sz="2400" dirty="0" err="1"/>
              <a:t>During</a:t>
            </a:r>
            <a:r>
              <a:rPr lang="fi-FI" sz="2400" dirty="0"/>
              <a:t> online discussion it </a:t>
            </a:r>
            <a:r>
              <a:rPr lang="fi-FI" sz="2400" dirty="0" err="1"/>
              <a:t>was</a:t>
            </a:r>
            <a:r>
              <a:rPr lang="fi-FI" sz="2400" dirty="0"/>
              <a:t> </a:t>
            </a:r>
            <a:r>
              <a:rPr lang="fi-FI" sz="2400" dirty="0" err="1"/>
              <a:t>agreed</a:t>
            </a:r>
            <a:r>
              <a:rPr lang="fi-FI" sz="2400" dirty="0"/>
              <a:t> to r</a:t>
            </a:r>
            <a:r>
              <a:rPr lang="en-US" sz="2400" dirty="0" err="1"/>
              <a:t>emove</a:t>
            </a:r>
            <a:r>
              <a:rPr lang="en-US" sz="2400" dirty="0"/>
              <a:t> the tables in clause 5.2 and SUO information is transferred into clause 5.5B.</a:t>
            </a:r>
          </a:p>
          <a:p>
            <a:r>
              <a:rPr lang="fi-FI" sz="2400" dirty="0"/>
              <a:t>H</a:t>
            </a:r>
            <a:r>
              <a:rPr lang="en-US" sz="2400" dirty="0" err="1"/>
              <a:t>owever</a:t>
            </a:r>
            <a:r>
              <a:rPr lang="en-US" sz="2400" dirty="0"/>
              <a:t> tables in clause 5.2 have also notes which have essential information such as mandatory simultaneous Rx/Tx capability.</a:t>
            </a:r>
          </a:p>
          <a:p>
            <a:endParaRPr lang="fi-FI" sz="2400" dirty="0"/>
          </a:p>
          <a:p>
            <a:r>
              <a:rPr lang="fi-FI" sz="2400" b="1" dirty="0" err="1"/>
              <a:t>Agreement</a:t>
            </a:r>
            <a:r>
              <a:rPr lang="fi-FI" sz="2400" b="1" dirty="0"/>
              <a:t>: A</a:t>
            </a:r>
            <a:r>
              <a:rPr lang="en-US" sz="2400" b="1" dirty="0" err="1"/>
              <a:t>ll</a:t>
            </a:r>
            <a:r>
              <a:rPr lang="en-US" sz="2400" b="1" dirty="0"/>
              <a:t> notes from tables in clause 5.2 are transferred into clause 5.5B to corresponding Tables.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9685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FFA4D-D976-4901-ACB5-A4AA1E031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0" y="319405"/>
            <a:ext cx="10515600" cy="1325563"/>
          </a:xfrm>
        </p:spPr>
        <p:txBody>
          <a:bodyPr/>
          <a:lstStyle/>
          <a:p>
            <a:r>
              <a:rPr lang="fi-FI" dirty="0" err="1"/>
              <a:t>Common</a:t>
            </a:r>
            <a:r>
              <a:rPr lang="fi-FI" dirty="0"/>
              <a:t> band </a:t>
            </a:r>
            <a:r>
              <a:rPr lang="fi-FI" dirty="0" err="1"/>
              <a:t>combination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</a:t>
            </a:r>
            <a:r>
              <a:rPr lang="fi-FI" dirty="0" err="1"/>
              <a:t>grouping</a:t>
            </a:r>
            <a:endParaRPr lang="fi-FI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C69C62C-3230-4152-8B46-E170A5EBB3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402810"/>
              </p:ext>
            </p:extLst>
          </p:nvPr>
        </p:nvGraphicFramePr>
        <p:xfrm>
          <a:off x="666750" y="3223292"/>
          <a:ext cx="10069830" cy="2883933"/>
        </p:xfrm>
        <a:graphic>
          <a:graphicData uri="http://schemas.openxmlformats.org/drawingml/2006/table">
            <a:tbl>
              <a:tblPr firstRow="1" firstCol="1" bandRow="1"/>
              <a:tblGrid>
                <a:gridCol w="5034915">
                  <a:extLst>
                    <a:ext uri="{9D8B030D-6E8A-4147-A177-3AD203B41FA5}">
                      <a16:colId xmlns:a16="http://schemas.microsoft.com/office/drawing/2014/main" val="3827736506"/>
                    </a:ext>
                  </a:extLst>
                </a:gridCol>
                <a:gridCol w="5034915">
                  <a:extLst>
                    <a:ext uri="{9D8B030D-6E8A-4147-A177-3AD203B41FA5}">
                      <a16:colId xmlns:a16="http://schemas.microsoft.com/office/drawing/2014/main" val="2790194947"/>
                    </a:ext>
                  </a:extLst>
                </a:gridCol>
              </a:tblGrid>
              <a:tr h="15043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DC_5A_n261H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DC_5A_n261I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DC_5A_n261J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DC_5A_n261F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DC_5A_n261G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DC_5A_n261H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DC_5A_n261I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DC_5A_n261J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966382"/>
                  </a:ext>
                </a:extLst>
              </a:tr>
              <a:tr h="1283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DC_5A_n261(2A)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DC_5A_n261(3A)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DC_5A_n261(4A)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DC_5A_n261(D-G)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DC_5A_n261(D-H)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DC_5A_n261(D-I)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DC_5A_n261(D-O)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DC_5A_n261(2A)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DC_5A_n261(3A)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DC_5A_n261(4A)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61414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062A2C6-A0E6-4440-A3F5-C472BD5FD5F9}"/>
              </a:ext>
            </a:extLst>
          </p:cNvPr>
          <p:cNvSpPr txBox="1"/>
          <p:nvPr/>
        </p:nvSpPr>
        <p:spPr>
          <a:xfrm>
            <a:off x="914401" y="1644968"/>
            <a:ext cx="9226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/>
              <a:t>AGREEMENTS: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b="1" dirty="0" err="1"/>
              <a:t>Grouping</a:t>
            </a:r>
            <a:r>
              <a:rPr lang="fi-FI" b="1" dirty="0"/>
              <a:t> of EN-DC </a:t>
            </a:r>
            <a:r>
              <a:rPr lang="fi-FI" b="1" dirty="0" err="1"/>
              <a:t>configurations</a:t>
            </a:r>
            <a:r>
              <a:rPr lang="fi-FI" b="1" dirty="0"/>
              <a:t> is </a:t>
            </a:r>
            <a:r>
              <a:rPr lang="fi-FI" b="1" dirty="0" err="1"/>
              <a:t>done</a:t>
            </a:r>
            <a:r>
              <a:rPr lang="fi-FI" b="1" dirty="0"/>
              <a:t> </a:t>
            </a:r>
            <a:r>
              <a:rPr lang="fi-FI" b="1" dirty="0" err="1"/>
              <a:t>based</a:t>
            </a:r>
            <a:r>
              <a:rPr lang="fi-FI" b="1" dirty="0"/>
              <a:t> on </a:t>
            </a:r>
            <a:r>
              <a:rPr lang="fi-FI" b="1" dirty="0" err="1"/>
              <a:t>common</a:t>
            </a:r>
            <a:r>
              <a:rPr lang="fi-FI" b="1" dirty="0"/>
              <a:t> band </a:t>
            </a:r>
            <a:r>
              <a:rPr lang="fi-FI" b="1" dirty="0" err="1"/>
              <a:t>combination</a:t>
            </a:r>
            <a:endParaRPr lang="fi-FI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b="1" dirty="0"/>
              <a:t>In case E-UTRA </a:t>
            </a:r>
            <a:r>
              <a:rPr lang="fi-FI" b="1" dirty="0" err="1"/>
              <a:t>or</a:t>
            </a:r>
            <a:r>
              <a:rPr lang="fi-FI" b="1" dirty="0"/>
              <a:t>/and NR </a:t>
            </a:r>
            <a:r>
              <a:rPr lang="fi-FI" b="1" dirty="0" err="1"/>
              <a:t>has</a:t>
            </a:r>
            <a:r>
              <a:rPr lang="fi-FI" b="1" dirty="0"/>
              <a:t> </a:t>
            </a:r>
            <a:r>
              <a:rPr lang="fi-FI" b="1" dirty="0" err="1"/>
              <a:t>non-contiguous</a:t>
            </a:r>
            <a:r>
              <a:rPr lang="fi-FI" b="1" dirty="0"/>
              <a:t> CA it </a:t>
            </a:r>
            <a:r>
              <a:rPr lang="fi-FI" b="1" dirty="0" err="1"/>
              <a:t>will</a:t>
            </a:r>
            <a:r>
              <a:rPr lang="fi-FI" b="1" dirty="0"/>
              <a:t> </a:t>
            </a:r>
            <a:r>
              <a:rPr lang="fi-FI" b="1" dirty="0" err="1"/>
              <a:t>be</a:t>
            </a:r>
            <a:r>
              <a:rPr lang="fi-FI" b="1" dirty="0"/>
              <a:t> on a </a:t>
            </a:r>
            <a:r>
              <a:rPr lang="fi-FI" b="1" dirty="0" err="1"/>
              <a:t>separate</a:t>
            </a:r>
            <a:r>
              <a:rPr lang="fi-FI" b="1" dirty="0"/>
              <a:t> </a:t>
            </a:r>
            <a:r>
              <a:rPr lang="fi-FI" b="1" dirty="0" err="1"/>
              <a:t>row</a:t>
            </a:r>
            <a:r>
              <a:rPr lang="fi-FI" b="1" dirty="0"/>
              <a:t> </a:t>
            </a:r>
            <a:r>
              <a:rPr lang="fi-FI" b="1" dirty="0" err="1"/>
              <a:t>compared</a:t>
            </a:r>
            <a:r>
              <a:rPr lang="fi-FI" b="1" dirty="0"/>
              <a:t> to </a:t>
            </a:r>
            <a:r>
              <a:rPr lang="fi-FI" b="1" dirty="0" err="1"/>
              <a:t>cases</a:t>
            </a:r>
            <a:r>
              <a:rPr lang="fi-FI" b="1" dirty="0"/>
              <a:t> </a:t>
            </a:r>
            <a:r>
              <a:rPr lang="fi-FI" b="1" dirty="0" err="1"/>
              <a:t>when</a:t>
            </a:r>
            <a:r>
              <a:rPr lang="fi-FI" b="1" dirty="0"/>
              <a:t> EN-DC </a:t>
            </a:r>
            <a:r>
              <a:rPr lang="fi-FI" b="1" dirty="0" err="1"/>
              <a:t>configuration</a:t>
            </a:r>
            <a:r>
              <a:rPr lang="fi-FI" b="1" dirty="0"/>
              <a:t> </a:t>
            </a:r>
            <a:r>
              <a:rPr lang="fi-FI" b="1" dirty="0" err="1"/>
              <a:t>has</a:t>
            </a:r>
            <a:r>
              <a:rPr lang="fi-FI" b="1" dirty="0"/>
              <a:t> </a:t>
            </a:r>
            <a:r>
              <a:rPr lang="fi-FI" b="1" dirty="0" err="1"/>
              <a:t>only</a:t>
            </a:r>
            <a:r>
              <a:rPr lang="fi-FI" b="1" dirty="0"/>
              <a:t> single </a:t>
            </a:r>
            <a:r>
              <a:rPr lang="fi-FI" b="1" dirty="0" err="1"/>
              <a:t>carrier</a:t>
            </a:r>
            <a:r>
              <a:rPr lang="fi-FI" b="1" dirty="0"/>
              <a:t> </a:t>
            </a:r>
            <a:r>
              <a:rPr lang="fi-FI" b="1" dirty="0" err="1"/>
              <a:t>or</a:t>
            </a:r>
            <a:r>
              <a:rPr lang="fi-FI" b="1" dirty="0"/>
              <a:t> </a:t>
            </a:r>
            <a:r>
              <a:rPr lang="fi-FI" b="1" dirty="0" err="1"/>
              <a:t>contiguous</a:t>
            </a:r>
            <a:r>
              <a:rPr lang="fi-FI" b="1" dirty="0"/>
              <a:t> CA </a:t>
            </a:r>
            <a:r>
              <a:rPr lang="fi-FI" b="1" dirty="0" err="1"/>
              <a:t>operation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90399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5F6BF-D897-4658-9A49-7253D433E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Clarification</a:t>
            </a:r>
            <a:r>
              <a:rPr lang="fi-FI" dirty="0"/>
              <a:t> on </a:t>
            </a:r>
            <a:r>
              <a:rPr lang="fi-FI" dirty="0" err="1"/>
              <a:t>uplink</a:t>
            </a:r>
            <a:r>
              <a:rPr lang="fi-FI" dirty="0"/>
              <a:t> </a:t>
            </a:r>
            <a:r>
              <a:rPr lang="fi-FI" dirty="0" err="1"/>
              <a:t>support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C82838-CF28-45EF-9161-0786D9FA7CF0}"/>
              </a:ext>
            </a:extLst>
          </p:cNvPr>
          <p:cNvSpPr txBox="1"/>
          <p:nvPr/>
        </p:nvSpPr>
        <p:spPr>
          <a:xfrm>
            <a:off x="514350" y="1946030"/>
            <a:ext cx="1002176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err="1"/>
              <a:t>Background</a:t>
            </a:r>
            <a:r>
              <a:rPr lang="fi-FI" sz="20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/>
              <a:t>Clarify</a:t>
            </a:r>
            <a:r>
              <a:rPr lang="fi-FI" sz="2000" dirty="0"/>
              <a:t> in </a:t>
            </a:r>
            <a:r>
              <a:rPr lang="fi-FI" sz="2000" dirty="0" err="1"/>
              <a:t>specification</a:t>
            </a:r>
            <a:r>
              <a:rPr lang="fi-FI" sz="2000" dirty="0"/>
              <a:t> </a:t>
            </a:r>
            <a:r>
              <a:rPr lang="fi-FI" sz="2000" dirty="0" err="1"/>
              <a:t>that</a:t>
            </a:r>
            <a:r>
              <a:rPr lang="fi-FI" sz="2000" dirty="0"/>
              <a:t> </a:t>
            </a:r>
            <a:r>
              <a:rPr lang="fi-FI" sz="2000" dirty="0" err="1"/>
              <a:t>valid</a:t>
            </a:r>
            <a:r>
              <a:rPr lang="fi-FI" sz="2000" dirty="0"/>
              <a:t> </a:t>
            </a:r>
            <a:r>
              <a:rPr lang="fi-FI" sz="2000" dirty="0" err="1"/>
              <a:t>uplink</a:t>
            </a:r>
            <a:r>
              <a:rPr lang="fi-FI" sz="2000" dirty="0"/>
              <a:t> </a:t>
            </a:r>
            <a:r>
              <a:rPr lang="fi-FI" sz="2000" dirty="0" err="1"/>
              <a:t>configurations</a:t>
            </a:r>
            <a:r>
              <a:rPr lang="fi-FI" sz="2000" dirty="0"/>
              <a:t> </a:t>
            </a:r>
            <a:r>
              <a:rPr lang="fi-FI" sz="2000" dirty="0" err="1"/>
              <a:t>are</a:t>
            </a:r>
            <a:r>
              <a:rPr lang="fi-FI" sz="2000" dirty="0"/>
              <a:t> </a:t>
            </a:r>
            <a:r>
              <a:rPr lang="fi-FI" sz="2000" dirty="0" err="1"/>
              <a:t>such</a:t>
            </a:r>
            <a:r>
              <a:rPr lang="fi-FI" sz="2000" dirty="0"/>
              <a:t> </a:t>
            </a:r>
            <a:r>
              <a:rPr lang="fi-FI" sz="2000" dirty="0" err="1"/>
              <a:t>that</a:t>
            </a:r>
            <a:r>
              <a:rPr lang="fi-FI" sz="2000" dirty="0"/>
              <a:t> </a:t>
            </a:r>
            <a:r>
              <a:rPr lang="fi-FI" sz="2000" dirty="0" err="1"/>
              <a:t>uplink</a:t>
            </a:r>
            <a:r>
              <a:rPr lang="fi-FI" sz="2000" dirty="0"/>
              <a:t> </a:t>
            </a:r>
            <a:r>
              <a:rPr lang="fi-FI" sz="2000" dirty="0" err="1"/>
              <a:t>does</a:t>
            </a:r>
            <a:r>
              <a:rPr lang="fi-FI" sz="2000" dirty="0"/>
              <a:t> </a:t>
            </a:r>
            <a:r>
              <a:rPr lang="fi-FI" sz="2000" dirty="0" err="1"/>
              <a:t>not</a:t>
            </a:r>
            <a:r>
              <a:rPr lang="fi-FI" sz="2000" dirty="0"/>
              <a:t> </a:t>
            </a:r>
            <a:r>
              <a:rPr lang="fi-FI" sz="2000" dirty="0" err="1"/>
              <a:t>have</a:t>
            </a:r>
            <a:r>
              <a:rPr lang="fi-FI" sz="2000" dirty="0"/>
              <a:t> </a:t>
            </a:r>
            <a:r>
              <a:rPr lang="fi-FI" sz="2000" dirty="0" err="1"/>
              <a:t>more</a:t>
            </a:r>
            <a:r>
              <a:rPr lang="fi-FI" sz="2000" dirty="0"/>
              <a:t> </a:t>
            </a:r>
            <a:r>
              <a:rPr lang="fi-FI" sz="2000" dirty="0" err="1"/>
              <a:t>carriers</a:t>
            </a:r>
            <a:r>
              <a:rPr lang="fi-FI" sz="2000" dirty="0"/>
              <a:t> </a:t>
            </a:r>
            <a:r>
              <a:rPr lang="fi-FI" sz="2000" dirty="0" err="1"/>
              <a:t>than</a:t>
            </a:r>
            <a:r>
              <a:rPr lang="fi-FI" sz="2000" dirty="0"/>
              <a:t> </a:t>
            </a:r>
            <a:r>
              <a:rPr lang="fi-FI" sz="2000" dirty="0" err="1"/>
              <a:t>downlink</a:t>
            </a:r>
            <a:r>
              <a:rPr lang="fi-FI" sz="2000" dirty="0"/>
              <a:t> and</a:t>
            </a:r>
            <a:endParaRPr lang="fi-FI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/>
              <a:t>UL </a:t>
            </a:r>
            <a:r>
              <a:rPr lang="fi-FI" sz="2000" dirty="0" err="1"/>
              <a:t>types</a:t>
            </a:r>
            <a:r>
              <a:rPr lang="fi-FI" sz="2000" dirty="0"/>
              <a:t> </a:t>
            </a:r>
            <a:r>
              <a:rPr lang="fi-FI" sz="2000" dirty="0" err="1"/>
              <a:t>should</a:t>
            </a:r>
            <a:r>
              <a:rPr lang="fi-FI" sz="2000" dirty="0"/>
              <a:t> </a:t>
            </a:r>
            <a:r>
              <a:rPr lang="fi-FI" sz="2000" dirty="0" err="1"/>
              <a:t>be</a:t>
            </a:r>
            <a:r>
              <a:rPr lang="fi-FI" sz="2000" dirty="0"/>
              <a:t> </a:t>
            </a:r>
            <a:r>
              <a:rPr lang="fi-FI" sz="2000" dirty="0" err="1"/>
              <a:t>consistent</a:t>
            </a:r>
            <a:r>
              <a:rPr lang="fi-FI" sz="2000" dirty="0"/>
              <a:t> </a:t>
            </a:r>
            <a:r>
              <a:rPr lang="fi-FI" sz="2000" dirty="0" err="1"/>
              <a:t>within</a:t>
            </a:r>
            <a:r>
              <a:rPr lang="fi-FI" sz="2000" dirty="0"/>
              <a:t> a </a:t>
            </a:r>
            <a:r>
              <a:rPr lang="fi-FI" sz="2000" dirty="0" err="1"/>
              <a:t>row</a:t>
            </a:r>
            <a:r>
              <a:rPr lang="fi-FI" sz="2000" dirty="0"/>
              <a:t>, i.e. </a:t>
            </a:r>
            <a:r>
              <a:rPr lang="fi-FI" sz="2000" dirty="0" err="1"/>
              <a:t>There</a:t>
            </a:r>
            <a:r>
              <a:rPr lang="fi-FI" sz="2000" dirty="0"/>
              <a:t> </a:t>
            </a:r>
            <a:r>
              <a:rPr lang="fi-FI" sz="2000" dirty="0" err="1"/>
              <a:t>should</a:t>
            </a:r>
            <a:r>
              <a:rPr lang="fi-FI" sz="2000" dirty="0"/>
              <a:t> </a:t>
            </a:r>
            <a:r>
              <a:rPr lang="fi-FI" sz="2000" dirty="0" err="1"/>
              <a:t>not</a:t>
            </a:r>
            <a:r>
              <a:rPr lang="fi-FI" sz="2000" dirty="0"/>
              <a:t> </a:t>
            </a:r>
            <a:r>
              <a:rPr lang="fi-FI" sz="2000" dirty="0" err="1"/>
              <a:t>be</a:t>
            </a:r>
            <a:r>
              <a:rPr lang="fi-FI" sz="2000" dirty="0"/>
              <a:t> a </a:t>
            </a:r>
            <a:r>
              <a:rPr lang="fi-FI" sz="2000" dirty="0" err="1"/>
              <a:t>mixture</a:t>
            </a:r>
            <a:r>
              <a:rPr lang="fi-FI" sz="2000" dirty="0"/>
              <a:t> of </a:t>
            </a:r>
            <a:r>
              <a:rPr lang="fi-FI" sz="2000" dirty="0" err="1"/>
              <a:t>contiguous</a:t>
            </a:r>
            <a:r>
              <a:rPr lang="fi-FI" sz="2000" dirty="0"/>
              <a:t> and </a:t>
            </a:r>
            <a:r>
              <a:rPr lang="fi-FI" sz="2000" dirty="0" err="1"/>
              <a:t>non-contiguous</a:t>
            </a:r>
            <a:r>
              <a:rPr lang="fi-FI" sz="2000" dirty="0"/>
              <a:t> UL CA </a:t>
            </a:r>
            <a:r>
              <a:rPr lang="fi-FI" sz="2000" dirty="0" err="1"/>
              <a:t>within</a:t>
            </a:r>
            <a:r>
              <a:rPr lang="fi-FI" sz="2000" dirty="0"/>
              <a:t> a </a:t>
            </a:r>
            <a:r>
              <a:rPr lang="fi-FI" sz="2000" dirty="0" err="1"/>
              <a:t>row</a:t>
            </a:r>
            <a:r>
              <a:rPr lang="fi-FI" sz="2000" dirty="0"/>
              <a:t> (</a:t>
            </a:r>
            <a:r>
              <a:rPr lang="fi-FI" sz="2000" dirty="0" err="1"/>
              <a:t>once</a:t>
            </a:r>
            <a:r>
              <a:rPr lang="fi-FI" sz="2000" dirty="0"/>
              <a:t> NC UL CA is </a:t>
            </a:r>
            <a:r>
              <a:rPr lang="fi-FI" sz="2000" dirty="0" err="1"/>
              <a:t>defined</a:t>
            </a:r>
            <a:r>
              <a:rPr lang="fi-FI" sz="2000" dirty="0"/>
              <a:t>)</a:t>
            </a:r>
          </a:p>
          <a:p>
            <a:endParaRPr lang="fi-FI" sz="2000" dirty="0"/>
          </a:p>
          <a:p>
            <a:r>
              <a:rPr lang="fi-FI" sz="2000" b="1" dirty="0" err="1"/>
              <a:t>Agreement</a:t>
            </a:r>
            <a:r>
              <a:rPr lang="fi-FI" sz="2000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b="1" dirty="0" err="1"/>
              <a:t>Text</a:t>
            </a:r>
            <a:r>
              <a:rPr lang="fi-FI" sz="2000" b="1" dirty="0"/>
              <a:t> to </a:t>
            </a:r>
            <a:r>
              <a:rPr lang="fi-FI" sz="2000" b="1" dirty="0" err="1"/>
              <a:t>be</a:t>
            </a:r>
            <a:r>
              <a:rPr lang="fi-FI" sz="2000" b="1" dirty="0"/>
              <a:t> </a:t>
            </a:r>
            <a:r>
              <a:rPr lang="fi-FI" sz="2000" b="1" dirty="0" err="1"/>
              <a:t>added</a:t>
            </a:r>
            <a:r>
              <a:rPr lang="fi-FI" sz="2000" b="1" dirty="0"/>
              <a:t> </a:t>
            </a:r>
            <a:r>
              <a:rPr lang="fi-FI" sz="2000" b="1" dirty="0" err="1"/>
              <a:t>prefereably</a:t>
            </a:r>
            <a:r>
              <a:rPr lang="fi-FI" sz="2000" b="1" dirty="0"/>
              <a:t> to general </a:t>
            </a:r>
            <a:r>
              <a:rPr lang="fi-FI" sz="2000" b="1" dirty="0" err="1"/>
              <a:t>section</a:t>
            </a:r>
            <a:r>
              <a:rPr lang="fi-FI" sz="2000" b="1" dirty="0"/>
              <a:t> of 5.5B: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sz="2000" b="1" dirty="0"/>
              <a:t>If </a:t>
            </a:r>
            <a:r>
              <a:rPr lang="fi-FI" sz="2000" b="1" dirty="0" err="1"/>
              <a:t>multiple</a:t>
            </a:r>
            <a:r>
              <a:rPr lang="fi-FI" sz="2000" b="1" dirty="0"/>
              <a:t> UL DC </a:t>
            </a:r>
            <a:r>
              <a:rPr lang="fi-FI" sz="2000" b="1" dirty="0" err="1"/>
              <a:t>configurations</a:t>
            </a:r>
            <a:r>
              <a:rPr lang="fi-FI" sz="2000" b="1" dirty="0"/>
              <a:t> </a:t>
            </a:r>
            <a:r>
              <a:rPr lang="fi-FI" sz="2000" b="1" dirty="0" err="1"/>
              <a:t>are</a:t>
            </a:r>
            <a:r>
              <a:rPr lang="fi-FI" sz="2000" b="1" dirty="0"/>
              <a:t> </a:t>
            </a:r>
            <a:r>
              <a:rPr lang="fi-FI" sz="2000" b="1" dirty="0" err="1"/>
              <a:t>indicated</a:t>
            </a:r>
            <a:r>
              <a:rPr lang="fi-FI" sz="2000" b="1" dirty="0"/>
              <a:t> </a:t>
            </a:r>
            <a:r>
              <a:rPr lang="fi-FI" sz="2000" b="1" dirty="0" err="1"/>
              <a:t>with</a:t>
            </a:r>
            <a:r>
              <a:rPr lang="fi-FI" sz="2000" b="1" dirty="0"/>
              <a:t> </a:t>
            </a:r>
            <a:r>
              <a:rPr lang="fi-FI" sz="2000" b="1" dirty="0" err="1"/>
              <a:t>multiple</a:t>
            </a:r>
            <a:r>
              <a:rPr lang="fi-FI" sz="2000" b="1" dirty="0"/>
              <a:t> DL DC </a:t>
            </a:r>
            <a:r>
              <a:rPr lang="fi-FI" sz="2000" b="1" dirty="0" err="1"/>
              <a:t>configurations</a:t>
            </a:r>
            <a:r>
              <a:rPr lang="fi-FI" sz="2000" b="1" dirty="0"/>
              <a:t>, </a:t>
            </a:r>
            <a:r>
              <a:rPr lang="fi-FI" sz="2000" b="1" dirty="0" err="1"/>
              <a:t>only</a:t>
            </a:r>
            <a:r>
              <a:rPr lang="fi-FI" sz="2000" b="1" dirty="0"/>
              <a:t> UL DC </a:t>
            </a:r>
            <a:r>
              <a:rPr lang="fi-FI" sz="2000" b="1" dirty="0" err="1"/>
              <a:t>configurations</a:t>
            </a:r>
            <a:r>
              <a:rPr lang="fi-FI" sz="2000" b="1" dirty="0"/>
              <a:t> </a:t>
            </a:r>
            <a:r>
              <a:rPr lang="fi-FI" sz="2000" b="1" dirty="0" err="1"/>
              <a:t>with</a:t>
            </a:r>
            <a:r>
              <a:rPr lang="fi-FI" sz="2000" b="1" dirty="0"/>
              <a:t> </a:t>
            </a:r>
            <a:r>
              <a:rPr lang="fi-FI" sz="2000" b="1" dirty="0" err="1"/>
              <a:t>the</a:t>
            </a:r>
            <a:r>
              <a:rPr lang="fi-FI" sz="2000" b="1" dirty="0"/>
              <a:t> </a:t>
            </a:r>
            <a:r>
              <a:rPr lang="fi-FI" sz="2000" b="1" dirty="0" err="1"/>
              <a:t>same</a:t>
            </a:r>
            <a:r>
              <a:rPr lang="fi-FI" sz="2000" b="1" dirty="0"/>
              <a:t> </a:t>
            </a:r>
            <a:r>
              <a:rPr lang="fi-FI" sz="2000" b="1" dirty="0" err="1"/>
              <a:t>or</a:t>
            </a:r>
            <a:r>
              <a:rPr lang="fi-FI" sz="2000" b="1" dirty="0"/>
              <a:t> a </a:t>
            </a:r>
            <a:r>
              <a:rPr lang="fi-FI" sz="2000" b="1" dirty="0" err="1"/>
              <a:t>lower</a:t>
            </a:r>
            <a:r>
              <a:rPr lang="fi-FI" sz="2000" b="1" dirty="0"/>
              <a:t> </a:t>
            </a:r>
            <a:r>
              <a:rPr lang="fi-FI" sz="2000" b="1" dirty="0" err="1"/>
              <a:t>number</a:t>
            </a:r>
            <a:r>
              <a:rPr lang="fi-FI" sz="2000" b="1" dirty="0"/>
              <a:t> of </a:t>
            </a:r>
            <a:r>
              <a:rPr lang="fi-FI" sz="2000" b="1" dirty="0" err="1"/>
              <a:t>carriers</a:t>
            </a:r>
            <a:r>
              <a:rPr lang="fi-FI" sz="2000" b="1" dirty="0"/>
              <a:t> in </a:t>
            </a:r>
            <a:r>
              <a:rPr lang="fi-FI" sz="2000" b="1" dirty="0" err="1"/>
              <a:t>the</a:t>
            </a:r>
            <a:r>
              <a:rPr lang="fi-FI" sz="2000" b="1" dirty="0"/>
              <a:t> </a:t>
            </a:r>
            <a:r>
              <a:rPr lang="fi-FI" sz="2000" b="1" dirty="0" err="1"/>
              <a:t>same</a:t>
            </a:r>
            <a:r>
              <a:rPr lang="fi-FI" sz="2000" b="1" dirty="0"/>
              <a:t> </a:t>
            </a:r>
            <a:r>
              <a:rPr lang="fi-FI" sz="2000" b="1" dirty="0" err="1"/>
              <a:t>fallback</a:t>
            </a:r>
            <a:r>
              <a:rPr lang="fi-FI" sz="2000" b="1" dirty="0"/>
              <a:t> </a:t>
            </a:r>
            <a:r>
              <a:rPr lang="fi-FI" sz="2000" b="1" dirty="0" err="1"/>
              <a:t>group</a:t>
            </a:r>
            <a:r>
              <a:rPr lang="fi-FI" sz="2000" b="1" dirty="0"/>
              <a:t> </a:t>
            </a:r>
            <a:r>
              <a:rPr lang="fi-FI" sz="2000" b="1" dirty="0" err="1"/>
              <a:t>are</a:t>
            </a:r>
            <a:r>
              <a:rPr lang="fi-FI" sz="2000" b="1" dirty="0"/>
              <a:t> </a:t>
            </a:r>
            <a:r>
              <a:rPr lang="fi-FI" sz="2000" b="1" dirty="0" err="1"/>
              <a:t>valid</a:t>
            </a:r>
            <a:r>
              <a:rPr lang="fi-FI" sz="2000" b="1" dirty="0"/>
              <a:t> UL </a:t>
            </a:r>
            <a:r>
              <a:rPr lang="fi-FI" sz="2000" b="1" dirty="0" err="1"/>
              <a:t>configurations</a:t>
            </a:r>
            <a:endParaRPr lang="fi-FI" sz="20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i-FI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/>
              <a:t>As an </a:t>
            </a:r>
            <a:r>
              <a:rPr lang="fi-FI" sz="2000" dirty="0" err="1"/>
              <a:t>example</a:t>
            </a:r>
            <a:r>
              <a:rPr lang="fi-FI" sz="2000" dirty="0"/>
              <a:t> DC_5A_n261C is </a:t>
            </a:r>
            <a:r>
              <a:rPr lang="fi-FI" sz="2000" dirty="0" err="1"/>
              <a:t>not</a:t>
            </a:r>
            <a:r>
              <a:rPr lang="fi-FI" sz="2000" dirty="0"/>
              <a:t> a </a:t>
            </a:r>
            <a:r>
              <a:rPr lang="fi-FI" sz="2000" dirty="0" err="1"/>
              <a:t>valid</a:t>
            </a:r>
            <a:r>
              <a:rPr lang="fi-FI" sz="2000" dirty="0"/>
              <a:t> </a:t>
            </a:r>
            <a:r>
              <a:rPr lang="fi-FI" sz="2000" dirty="0" err="1"/>
              <a:t>uplink</a:t>
            </a:r>
            <a:r>
              <a:rPr lang="fi-FI" sz="2000" dirty="0"/>
              <a:t> </a:t>
            </a:r>
            <a:r>
              <a:rPr lang="fi-FI" sz="2000" dirty="0" err="1"/>
              <a:t>configuration</a:t>
            </a:r>
            <a:r>
              <a:rPr lang="fi-FI" sz="2000" dirty="0"/>
              <a:t> for DC_5A_n261A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72578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475D0-4313-47AD-BB89-756106D2E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sequence of the EN-DC combinations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51A52D-42EA-D643-8BE9-994BDF56138E}"/>
              </a:ext>
            </a:extLst>
          </p:cNvPr>
          <p:cNvSpPr txBox="1"/>
          <p:nvPr/>
        </p:nvSpPr>
        <p:spPr>
          <a:xfrm>
            <a:off x="914401" y="1644968"/>
            <a:ext cx="92260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/>
              <a:t>AGREEMENT: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DC </a:t>
            </a:r>
            <a:r>
              <a:rPr lang="fi-FI" dirty="0" err="1"/>
              <a:t>configurations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sorted</a:t>
            </a:r>
            <a:r>
              <a:rPr lang="fi-FI" dirty="0"/>
              <a:t> by LTE band </a:t>
            </a:r>
            <a:r>
              <a:rPr lang="fi-FI" dirty="0" err="1"/>
              <a:t>combination</a:t>
            </a:r>
            <a:r>
              <a:rPr lang="fi-FI" dirty="0"/>
              <a:t>, </a:t>
            </a:r>
            <a:r>
              <a:rPr lang="fi-FI" dirty="0" err="1"/>
              <a:t>then</a:t>
            </a:r>
            <a:r>
              <a:rPr lang="fi-FI" dirty="0"/>
              <a:t> NR band </a:t>
            </a:r>
            <a:r>
              <a:rPr lang="fi-FI" dirty="0" err="1"/>
              <a:t>combination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LTE </a:t>
            </a:r>
            <a:r>
              <a:rPr lang="fi-FI" dirty="0" err="1"/>
              <a:t>combintions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sorted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first</a:t>
            </a:r>
            <a:r>
              <a:rPr lang="fi-FI" dirty="0"/>
              <a:t> </a:t>
            </a:r>
            <a:r>
              <a:rPr lang="fi-FI" dirty="0" err="1"/>
              <a:t>band</a:t>
            </a:r>
            <a:r>
              <a:rPr lang="fi-FI" dirty="0"/>
              <a:t> </a:t>
            </a:r>
            <a:r>
              <a:rPr lang="fi-FI" dirty="0" err="1"/>
              <a:t>number</a:t>
            </a:r>
            <a:r>
              <a:rPr lang="fi-FI" dirty="0"/>
              <a:t>, </a:t>
            </a:r>
            <a:r>
              <a:rPr lang="fi-FI" dirty="0" err="1"/>
              <a:t>then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first</a:t>
            </a:r>
            <a:r>
              <a:rPr lang="fi-FI" dirty="0"/>
              <a:t> </a:t>
            </a:r>
            <a:r>
              <a:rPr lang="fi-FI" dirty="0" err="1"/>
              <a:t>bandwidth</a:t>
            </a:r>
            <a:r>
              <a:rPr lang="fi-FI" dirty="0"/>
              <a:t> </a:t>
            </a:r>
            <a:r>
              <a:rPr lang="fi-FI" dirty="0" err="1"/>
              <a:t>character</a:t>
            </a:r>
            <a:r>
              <a:rPr lang="fi-FI" dirty="0"/>
              <a:t>, </a:t>
            </a:r>
            <a:r>
              <a:rPr lang="fi-FI" dirty="0" err="1"/>
              <a:t>then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second</a:t>
            </a:r>
            <a:r>
              <a:rPr lang="fi-FI" dirty="0"/>
              <a:t> </a:t>
            </a:r>
            <a:r>
              <a:rPr lang="fi-FI" dirty="0" err="1"/>
              <a:t>band</a:t>
            </a:r>
            <a:r>
              <a:rPr lang="fi-FI" dirty="0"/>
              <a:t> </a:t>
            </a:r>
            <a:r>
              <a:rPr lang="fi-FI" dirty="0" err="1"/>
              <a:t>number</a:t>
            </a:r>
            <a:r>
              <a:rPr lang="fi-FI" dirty="0"/>
              <a:t>, </a:t>
            </a:r>
            <a:r>
              <a:rPr lang="fi-FI" dirty="0" err="1"/>
              <a:t>then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second</a:t>
            </a:r>
            <a:r>
              <a:rPr lang="fi-FI" dirty="0"/>
              <a:t> </a:t>
            </a:r>
            <a:r>
              <a:rPr lang="fi-FI" dirty="0" err="1"/>
              <a:t>bandwidth</a:t>
            </a:r>
            <a:r>
              <a:rPr lang="fi-FI" dirty="0"/>
              <a:t> </a:t>
            </a:r>
            <a:r>
              <a:rPr lang="fi-FI" dirty="0" err="1"/>
              <a:t>character</a:t>
            </a:r>
            <a:r>
              <a:rPr lang="fi-FI" dirty="0"/>
              <a:t> and </a:t>
            </a:r>
            <a:r>
              <a:rPr lang="fi-FI" dirty="0" err="1"/>
              <a:t>so</a:t>
            </a:r>
            <a:r>
              <a:rPr lang="fi-FI" dirty="0"/>
              <a:t> 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sort</a:t>
            </a:r>
            <a:r>
              <a:rPr lang="fi-FI" dirty="0"/>
              <a:t> </a:t>
            </a:r>
            <a:r>
              <a:rPr lang="fi-FI" dirty="0" err="1"/>
              <a:t>order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applied</a:t>
            </a:r>
            <a:r>
              <a:rPr lang="fi-FI" dirty="0"/>
              <a:t> for </a:t>
            </a:r>
            <a:r>
              <a:rPr lang="fi-FI" dirty="0" err="1"/>
              <a:t>the</a:t>
            </a:r>
            <a:r>
              <a:rPr lang="fi-FI" dirty="0"/>
              <a:t> NR </a:t>
            </a:r>
            <a:r>
              <a:rPr lang="fi-FI" dirty="0" err="1"/>
              <a:t>part</a:t>
            </a:r>
            <a:r>
              <a:rPr lang="fi-FI" dirty="0"/>
              <a:t>, </a:t>
            </a:r>
            <a:r>
              <a:rPr lang="fi-FI" dirty="0" err="1"/>
              <a:t>there</a:t>
            </a:r>
            <a:r>
              <a:rPr lang="fi-FI" dirty="0"/>
              <a:t> </a:t>
            </a:r>
            <a:r>
              <a:rPr lang="fi-FI" dirty="0" err="1"/>
              <a:t>combinations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()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sorted</a:t>
            </a:r>
            <a:r>
              <a:rPr lang="fi-FI" dirty="0"/>
              <a:t> </a:t>
            </a:r>
            <a:r>
              <a:rPr lang="fi-FI" dirty="0" err="1"/>
              <a:t>alphanumerically</a:t>
            </a:r>
            <a:r>
              <a:rPr lang="fi-FI" dirty="0"/>
              <a:t> </a:t>
            </a:r>
            <a:r>
              <a:rPr lang="fi-FI" dirty="0" err="1"/>
              <a:t>within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brackets</a:t>
            </a:r>
            <a:r>
              <a:rPr lang="fi-FI" dirty="0"/>
              <a:t> </a:t>
            </a:r>
            <a:r>
              <a:rPr lang="fi-FI" dirty="0" err="1"/>
              <a:t>after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contiguous</a:t>
            </a:r>
            <a:r>
              <a:rPr lang="fi-FI" dirty="0"/>
              <a:t> </a:t>
            </a:r>
            <a:r>
              <a:rPr lang="fi-FI" dirty="0" err="1"/>
              <a:t>combinations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Example</a:t>
            </a:r>
            <a:r>
              <a:rPr lang="fi-FI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DC_1A_n77A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DC_1A_n77C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DC_1C_n77A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DC_1C-2A_n77A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DC_41A-42A_n79A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DC_41A-42C_n79A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DC_41C-42A_n79A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DC_41C-42C_n79A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DC_41C-42C_n257A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DC_41C-42C_n257M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DC_41C-42C_n257(2A)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DC_41C-42C_n257(2A-2O)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DC_41C-42C_n257(8A)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400" dirty="0"/>
              <a:t>DC_41C-42C_n257(D-G)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1175900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646</Words>
  <Application>Microsoft Office PowerPoint</Application>
  <PresentationFormat>Widescreen</PresentationFormat>
  <Paragraphs>77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WF on improving EN-DC configuration tables in 38.101-3</vt:lpstr>
      <vt:lpstr>Agreements in online session</vt:lpstr>
      <vt:lpstr>Removal of section 5.2B</vt:lpstr>
      <vt:lpstr>Common band combination based grouping</vt:lpstr>
      <vt:lpstr>Clarification on uplink support</vt:lpstr>
      <vt:lpstr>The sequence of the EN-DC combinations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improving EN-DC configuration tables in 38.101-3</dc:title>
  <dc:creator>Changes in RAN4#90bis Nokia</dc:creator>
  <cp:lastModifiedBy>Changes in RAN4#90bis Nokia</cp:lastModifiedBy>
  <cp:revision>15</cp:revision>
  <dcterms:created xsi:type="dcterms:W3CDTF">2019-04-09T00:28:12Z</dcterms:created>
  <dcterms:modified xsi:type="dcterms:W3CDTF">2019-04-10T04:25:30Z</dcterms:modified>
</cp:coreProperties>
</file>