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3" r:id="rId3"/>
    <p:sldId id="28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85" d="100"/>
          <a:sy n="85" d="100"/>
        </p:scale>
        <p:origin x="11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63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9116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2019/4/12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Way forward on R16 NR mobility enhancement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Intel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90bis </a:t>
            </a:r>
            <a:r>
              <a:rPr lang="en-GB" b="1" dirty="0"/>
              <a:t>	</a:t>
            </a:r>
          </a:p>
          <a:p>
            <a:r>
              <a:rPr lang="en-US" b="1" dirty="0" smtClean="0"/>
              <a:t>Xi’an, China, 8 </a:t>
            </a:r>
            <a:r>
              <a:rPr lang="en-US" b="1" dirty="0"/>
              <a:t>– </a:t>
            </a:r>
            <a:r>
              <a:rPr lang="en-US" b="1" dirty="0" smtClean="0"/>
              <a:t>12 Apr, </a:t>
            </a:r>
            <a:r>
              <a:rPr lang="en-US" b="1" dirty="0"/>
              <a:t>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R4-1904827</a:t>
            </a:r>
          </a:p>
          <a:p>
            <a:pPr algn="r"/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 smtClean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</a:t>
            </a:r>
            <a:r>
              <a:rPr lang="en-US" sz="2800" dirty="0" smtClean="0"/>
              <a:t>DC-based handover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15770" y="1556792"/>
            <a:ext cx="846094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DC-based </a:t>
            </a:r>
            <a:r>
              <a:rPr lang="en-US" sz="2400" dirty="0"/>
              <a:t>handover involving cells with different SCS is feasible, depending on UE capability of supporting different SCS</a:t>
            </a:r>
            <a:r>
              <a:rPr lang="en-US" sz="2400" dirty="0" smtClean="0"/>
              <a:t>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dirty="0" smtClean="0"/>
              <a:t>Note: extra UE complexity can be expected even for the UE which can support multiple SCS in serving cell.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DC-based handover in FR2 is not </a:t>
            </a:r>
            <a:r>
              <a:rPr lang="en-US" sz="2400" dirty="0" smtClean="0"/>
              <a:t>feasible and will be further </a:t>
            </a:r>
            <a:r>
              <a:rPr lang="en-US" sz="2400" dirty="0" smtClean="0"/>
              <a:t>studied</a:t>
            </a:r>
            <a:r>
              <a:rPr lang="en-US" sz="2400" dirty="0"/>
              <a:t> </a:t>
            </a:r>
            <a:r>
              <a:rPr lang="en-US" sz="2400" dirty="0" smtClean="0"/>
              <a:t>in </a:t>
            </a:r>
            <a:r>
              <a:rPr lang="en-US" sz="2400" dirty="0"/>
              <a:t>this work </a:t>
            </a:r>
            <a:r>
              <a:rPr lang="en-US" sz="2400" dirty="0" smtClean="0"/>
              <a:t>item.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19933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RACH-less handover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882072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RAN4 confirms the feasibility of RACH-less handover in FR1 with zero TA or same TA between source and target cells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For </a:t>
            </a:r>
            <a:r>
              <a:rPr lang="en-US" altLang="zh-CN" sz="2000" dirty="0"/>
              <a:t>both intra and inter-frequency scenarios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For </a:t>
            </a:r>
            <a:r>
              <a:rPr lang="en-US" altLang="zh-CN" sz="2000" dirty="0"/>
              <a:t>both synchronous and asynchronous deployment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With </a:t>
            </a:r>
            <a:r>
              <a:rPr lang="en-US" altLang="zh-CN" sz="2000" dirty="0"/>
              <a:t>same or different SCS in source and target </a:t>
            </a:r>
            <a:r>
              <a:rPr lang="en-US" altLang="zh-CN" sz="2000" dirty="0" smtClean="0"/>
              <a:t>cells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Feasibility of RACH-less in FR2 is FFS.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4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Interested companies are encouraged to provide analysis on RACH-less handover with different </a:t>
            </a:r>
            <a:r>
              <a:rPr lang="en-GB" sz="2400" dirty="0" smtClean="0"/>
              <a:t>TA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643043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7746</TotalTime>
  <Words>147</Words>
  <Application>Microsoft Office PowerPoint</Application>
  <PresentationFormat>On-screen Show (4:3)</PresentationFormat>
  <Paragraphs>22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Wingdings</vt:lpstr>
      <vt:lpstr>Office テーマ</vt:lpstr>
      <vt:lpstr>Way forward on R16 NR mobility enhancement</vt:lpstr>
      <vt:lpstr>Agreements on DC-based handover</vt:lpstr>
      <vt:lpstr>Agreements on RACH-less handover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Li, Qiming</cp:lastModifiedBy>
  <cp:revision>379</cp:revision>
  <dcterms:created xsi:type="dcterms:W3CDTF">2017-01-18T16:32:26Z</dcterms:created>
  <dcterms:modified xsi:type="dcterms:W3CDTF">2019-04-12T03:58:47Z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2019-04-12 03:58:47Z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