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8" r:id="rId3"/>
    <p:sldId id="262" r:id="rId4"/>
    <p:sldId id="270" r:id="rId5"/>
    <p:sldId id="259" r:id="rId6"/>
    <p:sldId id="271" r:id="rId7"/>
    <p:sldId id="272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2FE00D-512D-4CBB-A5B9-534DF9D60F71}" v="1" dt="2019-04-11T07:43:07.6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9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4C17E731-411E-44B6-A1F1-E8E5CDC736D6}"/>
    <pc:docChg chg="modSld">
      <pc:chgData name="Chu-Hsiang Huang" userId="543a1667-cf7d-4263-9c3a-2bbd98271c62" providerId="ADAL" clId="{4C17E731-411E-44B6-A1F1-E8E5CDC736D6}" dt="2019-04-11T07:43:07.603" v="0" actId="207"/>
      <pc:docMkLst>
        <pc:docMk/>
      </pc:docMkLst>
      <pc:sldChg chg="modSp">
        <pc:chgData name="Chu-Hsiang Huang" userId="543a1667-cf7d-4263-9c3a-2bbd98271c62" providerId="ADAL" clId="{4C17E731-411E-44B6-A1F1-E8E5CDC736D6}" dt="2019-04-11T07:43:07.603" v="0" actId="207"/>
        <pc:sldMkLst>
          <pc:docMk/>
          <pc:sldMk cId="1244581066" sldId="259"/>
        </pc:sldMkLst>
        <pc:spChg chg="mod">
          <ac:chgData name="Chu-Hsiang Huang" userId="543a1667-cf7d-4263-9c3a-2bbd98271c62" providerId="ADAL" clId="{4C17E731-411E-44B6-A1F1-E8E5CDC736D6}" dt="2019-04-11T07:43:07.603" v="0" actId="207"/>
          <ac:spMkLst>
            <pc:docMk/>
            <pc:sldMk cId="1244581066" sldId="259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20F05-522D-423D-A16A-5693C16FA211}" type="datetimeFigureOut">
              <a:rPr lang="en-US" smtClean="0"/>
              <a:pPr/>
              <a:t>4/11/2019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2D29A-F781-441F-B9B5-D79D380BD5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65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262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501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8265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2692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692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4727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5178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0099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56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7245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272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583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97416" y="1321867"/>
            <a:ext cx="9869347" cy="23876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Way forward on UE demodulation enhancement for HST</a:t>
            </a:r>
            <a:endParaRPr kumimoji="1" lang="ja-JP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780252"/>
            <a:ext cx="9144000" cy="1477548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Qualcomm </a:t>
            </a:r>
            <a:r>
              <a:rPr kumimoji="1" lang="en-US" altLang="ja-JP" sz="3200" dirty="0" err="1">
                <a:latin typeface="Arial" panose="020B0604020202020204" pitchFamily="34" charset="0"/>
                <a:cs typeface="Arial" panose="020B0604020202020204" pitchFamily="34" charset="0"/>
              </a:rPr>
              <a:t>Inc</a:t>
            </a:r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, ...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4786" y="150896"/>
            <a:ext cx="6258308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#90-Bis	                                               Xi’an, China, 8 – 12 April, 2019</a:t>
            </a:r>
            <a:b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73617" y="451964"/>
            <a:ext cx="3250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R4-1904792</a:t>
            </a:r>
          </a:p>
          <a:p>
            <a:pPr algn="r"/>
            <a:r>
              <a:rPr lang="en-US" altLang="ja-JP" sz="2000" b="1" dirty="0"/>
              <a:t>Document for:</a:t>
            </a:r>
            <a:r>
              <a:rPr lang="en-US" altLang="ja-JP" sz="2000" dirty="0"/>
              <a:t>	Approval</a:t>
            </a:r>
            <a:endParaRPr lang="ja-JP" altLang="en-US" sz="2000" dirty="0"/>
          </a:p>
          <a:p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03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C5F92-70AD-48E6-A02E-64EF57286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348500"/>
            <a:ext cx="110490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WF on extension of </a:t>
            </a:r>
            <a:r>
              <a:rPr lang="en-US" sz="4000" dirty="0" err="1"/>
              <a:t>demod</a:t>
            </a:r>
            <a:r>
              <a:rPr lang="en-US" sz="4000" dirty="0"/>
              <a:t> requirements to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9797D-0024-407C-97D6-47A6E25E3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Specify HST-SFN CA requirements based on Rel.14 train speed (350km/h)</a:t>
            </a:r>
          </a:p>
          <a:p>
            <a:pPr lvl="1"/>
            <a:r>
              <a:rPr lang="en-US" altLang="zh-CN" dirty="0"/>
              <a:t>Ericsson, Qualcomm, NTT DOCOMO, CMCC</a:t>
            </a:r>
          </a:p>
          <a:p>
            <a:pPr marL="457200" lvl="1" indent="0">
              <a:buNone/>
            </a:pPr>
            <a:endParaRPr lang="en-US" altLang="zh-CN" strike="sngStrike" dirty="0"/>
          </a:p>
          <a:p>
            <a:r>
              <a:rPr lang="en-US" altLang="zh-CN" sz="2400" dirty="0"/>
              <a:t>Not Define HST-SFN CA requirements</a:t>
            </a:r>
          </a:p>
          <a:p>
            <a:pPr lvl="1"/>
            <a:r>
              <a:rPr lang="en-US" altLang="zh-CN" dirty="0"/>
              <a:t>Intel, MTK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328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WF on HST-SF scenario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619078"/>
            <a:ext cx="10515600" cy="5238922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/>
              <a:t>Option 1: HST-SFN </a:t>
            </a:r>
            <a:r>
              <a:rPr lang="en-US" altLang="ja-JP" dirty="0"/>
              <a:t>b</a:t>
            </a:r>
            <a:r>
              <a:rPr kumimoji="1" lang="en-US" altLang="ja-JP" dirty="0"/>
              <a:t>i-directional scenario (</a:t>
            </a:r>
            <a:r>
              <a:rPr lang="en-US" altLang="ja-JP" dirty="0"/>
              <a:t>Huawei, CMCC, Intel, NTT DOCOMO, Qualcomm, MTK)</a:t>
            </a:r>
          </a:p>
          <a:p>
            <a:pPr lvl="1" hangingPunct="0"/>
            <a:r>
              <a:rPr lang="en-US" dirty="0"/>
              <a:t>The following maximum Doppler shifts supported for downlink will be further evaluated considering the uplink and downlink channels together to decide a pair of maximum Doppler shift for downlink and uplink</a:t>
            </a:r>
          </a:p>
          <a:p>
            <a:pPr lvl="2" hangingPunct="0"/>
            <a:r>
              <a:rPr lang="en-US" dirty="0">
                <a:highlight>
                  <a:srgbClr val="FFFF00"/>
                </a:highlight>
              </a:rPr>
              <a:t>Agreement: companies can bring results for the following two options of maximum Doppler with MCS sweep from 12 to 16:</a:t>
            </a:r>
          </a:p>
          <a:p>
            <a:pPr lvl="3" hangingPunct="0"/>
            <a:r>
              <a:rPr lang="en-US" sz="2000" dirty="0">
                <a:highlight>
                  <a:srgbClr val="FFFF00"/>
                </a:highlight>
              </a:rPr>
              <a:t>Option 1: 1100Hz</a:t>
            </a:r>
          </a:p>
          <a:p>
            <a:pPr lvl="3" hangingPunct="0"/>
            <a:r>
              <a:rPr lang="en-US" sz="2000" dirty="0">
                <a:highlight>
                  <a:srgbClr val="FFFF00"/>
                </a:highlight>
              </a:rPr>
              <a:t>Option 2: 972Hz</a:t>
            </a:r>
          </a:p>
          <a:p>
            <a:r>
              <a:rPr kumimoji="1" lang="en-US" altLang="ja-JP" dirty="0"/>
              <a:t>Option 2: HST-SFN </a:t>
            </a:r>
            <a:r>
              <a:rPr lang="en-US" altLang="ja-JP" dirty="0" err="1"/>
              <a:t>u</a:t>
            </a:r>
            <a:r>
              <a:rPr kumimoji="1" lang="en-US" altLang="ja-JP" dirty="0" err="1"/>
              <a:t>ni</a:t>
            </a:r>
            <a:r>
              <a:rPr kumimoji="1" lang="en-US" altLang="ja-JP" dirty="0"/>
              <a:t>-directional scenario (</a:t>
            </a:r>
            <a:r>
              <a:rPr lang="en-US" altLang="ja-JP" dirty="0"/>
              <a:t>Ericsson, Qualcomm)</a:t>
            </a:r>
          </a:p>
          <a:p>
            <a:pPr lvl="1" hangingPunct="0"/>
            <a:r>
              <a:rPr lang="en-US" dirty="0"/>
              <a:t>Maximum Doppler shift for downlink for </a:t>
            </a:r>
            <a:r>
              <a:rPr lang="en-US" dirty="0" err="1"/>
              <a:t>uni</a:t>
            </a:r>
            <a:r>
              <a:rPr lang="en-US" dirty="0"/>
              <a:t>-directional</a:t>
            </a:r>
          </a:p>
          <a:p>
            <a:pPr lvl="2" hangingPunct="0"/>
            <a:r>
              <a:rPr lang="en-US" dirty="0"/>
              <a:t>Option 1: 1250Hz (Qualcomm)</a:t>
            </a:r>
          </a:p>
          <a:p>
            <a:pPr lvl="2" hangingPunct="0"/>
            <a:r>
              <a:rPr lang="en-US" dirty="0"/>
              <a:t>Other options with lower values compared to above not precluded</a:t>
            </a:r>
          </a:p>
          <a:p>
            <a:pPr lvl="2"/>
            <a:endParaRPr lang="en-US" altLang="ja-JP" dirty="0"/>
          </a:p>
          <a:p>
            <a:r>
              <a:rPr lang="en-US" altLang="ja-JP" dirty="0"/>
              <a:t>FFS: whether both bi- and </a:t>
            </a:r>
            <a:r>
              <a:rPr lang="en-US" altLang="ja-JP" dirty="0" err="1"/>
              <a:t>uni</a:t>
            </a:r>
            <a:r>
              <a:rPr lang="en-US" altLang="ja-JP" dirty="0"/>
              <a:t>-directional scenario are specified or not.</a:t>
            </a:r>
          </a:p>
        </p:txBody>
      </p:sp>
    </p:spTree>
    <p:extLst>
      <p:ext uri="{BB962C8B-B14F-4D97-AF65-F5344CB8AC3E}">
        <p14:creationId xmlns:p14="http://schemas.microsoft.com/office/powerpoint/2010/main" val="3300389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1DF64-BD85-4F7E-8A9B-C9ADD96A9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Additional Test to be Introduced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1D1ED-FF4C-4F6B-AF30-6376C5F9E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59734"/>
          </a:xfrm>
        </p:spPr>
        <p:txBody>
          <a:bodyPr>
            <a:normAutofit/>
          </a:bodyPr>
          <a:lstStyle/>
          <a:p>
            <a:r>
              <a:rPr lang="en-US" dirty="0"/>
              <a:t>Option 1(</a:t>
            </a:r>
            <a:r>
              <a:rPr lang="en-US" altLang="zh-CN" dirty="0"/>
              <a:t>NTT DOCOMO</a:t>
            </a:r>
            <a:r>
              <a:rPr lang="en-US" dirty="0"/>
              <a:t>): add tests for HST single tap and multi-path with 500km/h speed, only applicable to UEs without enhanced HST-SFN capability</a:t>
            </a:r>
          </a:p>
          <a:p>
            <a:endParaRPr lang="en-US" dirty="0"/>
          </a:p>
          <a:p>
            <a:r>
              <a:rPr lang="en-US" dirty="0"/>
              <a:t>Option 2(Qualcomm): add test for only HST single tap with 500km/h speed, only applicable to UEs without enhanced HST-SFN capability</a:t>
            </a:r>
          </a:p>
          <a:p>
            <a:endParaRPr lang="en-US" dirty="0"/>
          </a:p>
          <a:p>
            <a:r>
              <a:rPr lang="en-US" dirty="0"/>
              <a:t>Option 3(Intel, MTK): do not specify additional tests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024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lang="en-US" altLang="ja-JP" dirty="0"/>
              <a:t>Transmission Mode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07685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Transmission mode for test to be added:</a:t>
            </a:r>
          </a:p>
          <a:p>
            <a:pPr lvl="1"/>
            <a:r>
              <a:rPr lang="en-US" altLang="ja-JP" sz="2800" dirty="0"/>
              <a:t>TM3</a:t>
            </a:r>
          </a:p>
          <a:p>
            <a:pPr lvl="2"/>
            <a:r>
              <a:rPr lang="en-US" altLang="ja-JP" sz="2400" dirty="0"/>
              <a:t>Qualcomm, Intel, MTK, Ericsson, NTT DOCOMO,CMCC</a:t>
            </a:r>
          </a:p>
          <a:p>
            <a:pPr lvl="2"/>
            <a:endParaRPr lang="en-US" altLang="ja-JP" sz="2400" dirty="0"/>
          </a:p>
          <a:p>
            <a:pPr lvl="1"/>
            <a:r>
              <a:rPr lang="en-US" altLang="ja-JP" sz="2800" dirty="0"/>
              <a:t>DMRS-based TM in addition to TM3</a:t>
            </a:r>
          </a:p>
          <a:p>
            <a:pPr lvl="2"/>
            <a:r>
              <a:rPr lang="en-US" altLang="ja-JP" sz="2400" dirty="0"/>
              <a:t>Huawei</a:t>
            </a:r>
          </a:p>
          <a:p>
            <a:pPr lvl="3"/>
            <a:r>
              <a:rPr lang="en-US" altLang="ja-JP" sz="2200" dirty="0"/>
              <a:t>Interested companies to further discuss the potential benefits, impacts and solutions for DMRS-based transmission </a:t>
            </a:r>
          </a:p>
          <a:p>
            <a:pPr marL="1828800" lvl="4" indent="0">
              <a:buNone/>
            </a:pPr>
            <a:endParaRPr lang="en-US" altLang="ja-JP" sz="2200" dirty="0">
              <a:solidFill>
                <a:srgbClr val="FF0000"/>
              </a:solidFill>
            </a:endParaRPr>
          </a:p>
          <a:p>
            <a:pPr marL="1371600" lvl="3" indent="0">
              <a:buNone/>
            </a:pPr>
            <a:endParaRPr lang="en-US" altLang="ja-JP" sz="2400" dirty="0">
              <a:solidFill>
                <a:srgbClr val="FF0000"/>
              </a:solidFill>
            </a:endParaRPr>
          </a:p>
          <a:p>
            <a:pPr lvl="3"/>
            <a:endParaRPr lang="en-US" altLang="ja-JP" sz="2000" dirty="0"/>
          </a:p>
          <a:p>
            <a:pPr marL="914400" lvl="2" indent="0">
              <a:buNone/>
            </a:pP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244581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BEAD1-8A52-4E89-8EEF-6D66B04E3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Priority of Test 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323CB-0AAC-4494-8B59-98E802F2B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Priority 1: TM3 under bi-directional channel with cap on Doppler shift (Qualcomm, NTT DOCOMO, CMCC, Intel, MTK)</a:t>
            </a:r>
          </a:p>
          <a:p>
            <a:endParaRPr lang="en-US" dirty="0"/>
          </a:p>
          <a:p>
            <a:r>
              <a:rPr lang="en-US" dirty="0"/>
              <a:t>Priority of the following scenarios to be discussed in RAN4#91 meeting. Interested companies to bring supporting documents to justify priority.</a:t>
            </a:r>
          </a:p>
          <a:p>
            <a:pPr lvl="1"/>
            <a:r>
              <a:rPr lang="en-US" dirty="0"/>
              <a:t>TM3 under </a:t>
            </a:r>
            <a:r>
              <a:rPr lang="en-US" dirty="0" err="1"/>
              <a:t>uni</a:t>
            </a:r>
            <a:r>
              <a:rPr lang="en-US" dirty="0"/>
              <a:t>-directional channel (Ericsson, Qualcomm)</a:t>
            </a:r>
          </a:p>
          <a:p>
            <a:pPr lvl="1"/>
            <a:r>
              <a:rPr lang="en-US" dirty="0"/>
              <a:t>TM9 under bi-directional channel (Huawei)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882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3D600-0CA3-4F42-B364-8E5C0359B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60D58-82CB-440B-9A32-06AF61EDC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Simulation assumptions for Priority 1 scenario (previous slide) to be finalized in RAN4#91 meeting</a:t>
            </a:r>
          </a:p>
          <a:p>
            <a:pPr lvl="1"/>
            <a:r>
              <a:rPr lang="en-US" dirty="0"/>
              <a:t>Interested companies to propose simulation assumptions for</a:t>
            </a:r>
          </a:p>
          <a:p>
            <a:pPr lvl="2"/>
            <a:r>
              <a:rPr lang="en-US" dirty="0"/>
              <a:t>Maximum Doppler shift</a:t>
            </a:r>
          </a:p>
          <a:p>
            <a:pPr lvl="2"/>
            <a:r>
              <a:rPr lang="en-US" dirty="0"/>
              <a:t>MCS</a:t>
            </a:r>
          </a:p>
          <a:p>
            <a:pPr lvl="2"/>
            <a:r>
              <a:rPr lang="en-US" dirty="0"/>
              <a:t>Bi-directional channel parameters</a:t>
            </a:r>
          </a:p>
          <a:p>
            <a:pPr lvl="2"/>
            <a:r>
              <a:rPr lang="en-US" dirty="0"/>
              <a:t>Other parameters not precluded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2224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b">
        <a:normAutofit/>
      </a:bodyPr>
      <a:lstStyle>
        <a:defPPr algn="l">
          <a:defRPr sz="24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</TotalTime>
  <Words>421</Words>
  <Application>Microsoft Office PowerPoint</Application>
  <PresentationFormat>Widescreen</PresentationFormat>
  <Paragraphs>52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等线</vt:lpstr>
      <vt:lpstr>等线 Light</vt:lpstr>
      <vt:lpstr>Yu Gothic</vt:lpstr>
      <vt:lpstr>Yu Gothic Light</vt:lpstr>
      <vt:lpstr>Arial</vt:lpstr>
      <vt:lpstr>Calibri</vt:lpstr>
      <vt:lpstr>Office テーマ</vt:lpstr>
      <vt:lpstr>Way forward on UE demodulation enhancement for HST</vt:lpstr>
      <vt:lpstr>WF on extension of demod requirements to CA</vt:lpstr>
      <vt:lpstr>WF on HST-SF scenario</vt:lpstr>
      <vt:lpstr>WF on Additional Test to be Introduced</vt:lpstr>
      <vt:lpstr>WF on Transmission Mode</vt:lpstr>
      <vt:lpstr>WF on Priority of Test Scenarios</vt:lpstr>
      <vt:lpstr>WF on 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demodulation in Rel.16 LTE HST</dc:title>
  <dc:creator>高田 卓馬</dc:creator>
  <cp:keywords>CTPClassification=CTP_NT</cp:keywords>
  <cp:lastModifiedBy>Chu-Hsiang Huang</cp:lastModifiedBy>
  <cp:revision>137</cp:revision>
  <dcterms:created xsi:type="dcterms:W3CDTF">2019-02-28T07:17:14Z</dcterms:created>
  <dcterms:modified xsi:type="dcterms:W3CDTF">2019-04-11T07:43:11Z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35ceea05-1edc-403b-8c61-5eee6591a97d</vt:lpwstr>
  </property>
  <property fmtid="{D5CDD505-2E9C-101B-9397-08002B2CF9AE}" pid="3" name="CTP_TimeStamp">
    <vt:lpwstr>2019-03-01 10:54:19Z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1554686601</vt:lpwstr>
  </property>
</Properties>
</file>