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3" r:id="rId3"/>
    <p:sldId id="298" r:id="rId4"/>
    <p:sldId id="297" r:id="rId5"/>
    <p:sldId id="296" r:id="rId6"/>
    <p:sldId id="301" r:id="rId7"/>
    <p:sldId id="295" r:id="rId8"/>
    <p:sldId id="29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8" autoAdjust="0"/>
    <p:restoredTop sz="81407" autoAdjust="0"/>
  </p:normalViewPr>
  <p:slideViewPr>
    <p:cSldViewPr>
      <p:cViewPr>
        <p:scale>
          <a:sx n="75" d="100"/>
          <a:sy n="75" d="100"/>
        </p:scale>
        <p:origin x="-56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94041253-A5CB-4812-99B2-1A48EB295BFE}"/>
    <pc:docChg chg="custSel delSld modSld">
      <pc:chgData name="Mueller, Axel (Nokia - FR/Paris-Saclay)" userId="6b065ed8-40bf-4bd7-b1e4-242bb2fb76f9" providerId="ADAL" clId="{94041253-A5CB-4812-99B2-1A48EB295BFE}" dt="2018-11-15T19:08:46.572" v="64" actId="13926"/>
      <pc:docMkLst>
        <pc:docMk/>
      </pc:docMkLst>
      <pc:sldChg chg="modSp">
        <pc:chgData name="Mueller, Axel (Nokia - FR/Paris-Saclay)" userId="6b065ed8-40bf-4bd7-b1e4-242bb2fb76f9" providerId="ADAL" clId="{94041253-A5CB-4812-99B2-1A48EB295BFE}" dt="2018-11-15T19:05:57.137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94041253-A5CB-4812-99B2-1A48EB295BFE}" dt="2018-11-15T19:05:57.137" v="4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46.572" v="64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94041253-A5CB-4812-99B2-1A48EB295BFE}" dt="2018-11-15T19:08:46.572" v="64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94041253-A5CB-4812-99B2-1A48EB295BFE}" dt="2018-11-15T19:07:47.885" v="57" actId="13926"/>
        <pc:sldMkLst>
          <pc:docMk/>
          <pc:sldMk cId="1353253895" sldId="278"/>
        </pc:sldMkLst>
        <pc:spChg chg="mod">
          <ac:chgData name="Mueller, Axel (Nokia - FR/Paris-Saclay)" userId="6b065ed8-40bf-4bd7-b1e4-242bb2fb76f9" providerId="ADAL" clId="{94041253-A5CB-4812-99B2-1A48EB295BFE}" dt="2018-11-15T19:07:33.867" v="54" actId="20577"/>
          <ac:spMkLst>
            <pc:docMk/>
            <pc:sldMk cId="1353253895" sldId="278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94041253-A5CB-4812-99B2-1A48EB295BFE}" dt="2018-11-15T19:07:47.885" v="57" actId="13926"/>
          <ac:spMkLst>
            <pc:docMk/>
            <pc:sldMk cId="1353253895" sldId="278"/>
            <ac:spMk id="3" creationId="{36B8AC6A-7D2C-45F1-AFEA-36FBE09B500B}"/>
          </ac:spMkLst>
        </pc:spChg>
      </pc:sldChg>
      <pc:sldChg chg="modSp del">
        <pc:chgData name="Mueller, Axel (Nokia - FR/Paris-Saclay)" userId="6b065ed8-40bf-4bd7-b1e4-242bb2fb76f9" providerId="ADAL" clId="{94041253-A5CB-4812-99B2-1A48EB295BFE}" dt="2018-11-15T19:07:51.494" v="58" actId="2696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94041253-A5CB-4812-99B2-1A48EB295BFE}" dt="2018-11-15T19:06:44.440" v="9" actId="20577"/>
          <ac:spMkLst>
            <pc:docMk/>
            <pc:sldMk cId="1200205076" sldId="279"/>
            <ac:spMk id="3" creationId="{36B8AC6A-7D2C-45F1-AFEA-36FBE09B500B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26.267" v="61" actId="5793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94041253-A5CB-4812-99B2-1A48EB295BFE}" dt="2018-11-15T19:08:26.267" v="61" actId="5793"/>
          <ac:spMkLst>
            <pc:docMk/>
            <pc:sldMk cId="2462557186" sldId="285"/>
            <ac:spMk id="3" creationId="{2A27EF2A-882E-4E08-9660-2DF3C731D1EA}"/>
          </ac:spMkLst>
        </pc:spChg>
      </pc:sldChg>
    </pc:docChg>
  </pc:docChgLst>
  <pc:docChgLst>
    <pc:chgData name="Mueller, Axel (Nokia - FR/Paris-Saclay)" userId="6b065ed8-40bf-4bd7-b1e4-242bb2fb76f9" providerId="ADAL" clId="{356B1667-026C-4D93-8213-AEB91D014851}"/>
    <pc:docChg chg="undo custSel addSld delSld modSld">
      <pc:chgData name="Mueller, Axel (Nokia - FR/Paris-Saclay)" userId="6b065ed8-40bf-4bd7-b1e4-242bb2fb76f9" providerId="ADAL" clId="{356B1667-026C-4D93-8213-AEB91D014851}" dt="2018-11-15T01:32:09.925" v="315" actId="20577"/>
      <pc:docMkLst>
        <pc:docMk/>
      </pc:docMkLst>
      <pc:sldChg chg="modSp del">
        <pc:chgData name="Mueller, Axel (Nokia - FR/Paris-Saclay)" userId="6b065ed8-40bf-4bd7-b1e4-242bb2fb76f9" providerId="ADAL" clId="{356B1667-026C-4D93-8213-AEB91D014851}" dt="2018-11-15T01:28:28.790" v="225" actId="2696"/>
        <pc:sldMkLst>
          <pc:docMk/>
          <pc:sldMk cId="3213578657" sldId="277"/>
        </pc:sldMkLst>
        <pc:spChg chg="mod">
          <ac:chgData name="Mueller, Axel (Nokia - FR/Paris-Saclay)" userId="6b065ed8-40bf-4bd7-b1e4-242bb2fb76f9" providerId="ADAL" clId="{356B1667-026C-4D93-8213-AEB91D014851}" dt="2018-11-15T01:24:19.772" v="11" actId="2696"/>
          <ac:spMkLst>
            <pc:docMk/>
            <pc:sldMk cId="3213578657" sldId="277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356B1667-026C-4D93-8213-AEB91D014851}" dt="2018-11-15T01:28:38.073" v="226" actId="2696"/>
        <pc:sldMkLst>
          <pc:docMk/>
          <pc:sldMk cId="4191747446" sldId="280"/>
        </pc:sldMkLst>
      </pc:sldChg>
      <pc:sldChg chg="modSp">
        <pc:chgData name="Mueller, Axel (Nokia - FR/Paris-Saclay)" userId="6b065ed8-40bf-4bd7-b1e4-242bb2fb76f9" providerId="ADAL" clId="{356B1667-026C-4D93-8213-AEB91D014851}" dt="2018-11-15T01:30:51.463" v="310" actId="14100"/>
        <pc:sldMkLst>
          <pc:docMk/>
          <pc:sldMk cId="3916777187" sldId="284"/>
        </pc:sldMkLst>
        <pc:spChg chg="mod">
          <ac:chgData name="Mueller, Axel (Nokia - FR/Paris-Saclay)" userId="6b065ed8-40bf-4bd7-b1e4-242bb2fb76f9" providerId="ADAL" clId="{356B1667-026C-4D93-8213-AEB91D014851}" dt="2018-11-15T01:30:51.463" v="310" actId="14100"/>
          <ac:spMkLst>
            <pc:docMk/>
            <pc:sldMk cId="3916777187" sldId="284"/>
            <ac:spMk id="3" creationId="{5853DCBE-34CF-43EC-8DC4-C47297A4C7D5}"/>
          </ac:spMkLst>
        </pc:spChg>
      </pc:sldChg>
      <pc:sldChg chg="modSp add">
        <pc:chgData name="Mueller, Axel (Nokia - FR/Paris-Saclay)" userId="6b065ed8-40bf-4bd7-b1e4-242bb2fb76f9" providerId="ADAL" clId="{356B1667-026C-4D93-8213-AEB91D014851}" dt="2018-11-15T01:32:09.925" v="315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356B1667-026C-4D93-8213-AEB91D014851}" dt="2018-11-15T01:24:58.092" v="38" actId="20577"/>
          <ac:spMkLst>
            <pc:docMk/>
            <pc:sldMk cId="2306291049" sldId="286"/>
            <ac:spMk id="2" creationId="{08D35B93-F49B-4AC9-9D62-669B487C17CB}"/>
          </ac:spMkLst>
        </pc:spChg>
        <pc:spChg chg="mod">
          <ac:chgData name="Mueller, Axel (Nokia - FR/Paris-Saclay)" userId="6b065ed8-40bf-4bd7-b1e4-242bb2fb76f9" providerId="ADAL" clId="{356B1667-026C-4D93-8213-AEB91D014851}" dt="2018-11-15T01:32:09.925" v="315" actId="20577"/>
          <ac:spMkLst>
            <pc:docMk/>
            <pc:sldMk cId="2306291049" sldId="286"/>
            <ac:spMk id="3" creationId="{013146AB-5B9C-449E-A352-359563E1116F}"/>
          </ac:spMkLst>
        </pc:spChg>
      </pc:sldChg>
    </pc:docChg>
  </pc:docChgLst>
  <pc:docChgLst>
    <pc:chgData name="Mueller, Axel (Nokia - FR/Paris-Saclay)" userId="6b065ed8-40bf-4bd7-b1e4-242bb2fb76f9" providerId="ADAL" clId="{5C12C807-0F41-4F88-B5EF-C68FCD246F3E}"/>
    <pc:docChg chg="undo custSel delSld modSld">
      <pc:chgData name="Mueller, Axel (Nokia - FR/Paris-Saclay)" userId="6b065ed8-40bf-4bd7-b1e4-242bb2fb76f9" providerId="ADAL" clId="{5C12C807-0F41-4F88-B5EF-C68FCD246F3E}" dt="2018-11-15T18:57:57.879" v="187" actId="478"/>
      <pc:docMkLst>
        <pc:docMk/>
      </pc:docMkLst>
      <pc:sldChg chg="modSp">
        <pc:chgData name="Mueller, Axel (Nokia - FR/Paris-Saclay)" userId="6b065ed8-40bf-4bd7-b1e4-242bb2fb76f9" providerId="ADAL" clId="{5C12C807-0F41-4F88-B5EF-C68FCD246F3E}" dt="2018-11-15T03:56:32.984" v="1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5C12C807-0F41-4F88-B5EF-C68FCD246F3E}" dt="2018-11-15T03:56:32.984" v="1" actId="20577"/>
          <ac:spMkLst>
            <pc:docMk/>
            <pc:sldMk cId="0" sldId="256"/>
            <ac:spMk id="9" creationId="{52A9A88A-35BF-419E-B5BF-1BB21DAAB3F8}"/>
          </ac:spMkLst>
        </pc:spChg>
      </pc:sldChg>
      <pc:sldChg chg="addSp delSp modSp">
        <pc:chgData name="Mueller, Axel (Nokia - FR/Paris-Saclay)" userId="6b065ed8-40bf-4bd7-b1e4-242bb2fb76f9" providerId="ADAL" clId="{5C12C807-0F41-4F88-B5EF-C68FCD246F3E}" dt="2018-11-15T18:57:57.879" v="187" actId="478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5C12C807-0F41-4F88-B5EF-C68FCD246F3E}" dt="2018-11-15T18:02:37.907" v="44" actId="1035"/>
          <ac:spMkLst>
            <pc:docMk/>
            <pc:sldMk cId="1200205076" sldId="279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5C12C807-0F41-4F88-B5EF-C68FCD246F3E}" dt="2018-11-15T18:27:46.567" v="186" actId="5793"/>
          <ac:spMkLst>
            <pc:docMk/>
            <pc:sldMk cId="1200205076" sldId="279"/>
            <ac:spMk id="3" creationId="{36B8AC6A-7D2C-45F1-AFEA-36FBE09B500B}"/>
          </ac:spMkLst>
        </pc:spChg>
        <pc:graphicFrameChg chg="del mod">
          <ac:chgData name="Mueller, Axel (Nokia - FR/Paris-Saclay)" userId="6b065ed8-40bf-4bd7-b1e4-242bb2fb76f9" providerId="ADAL" clId="{5C12C807-0F41-4F88-B5EF-C68FCD246F3E}" dt="2018-11-15T17:42:52.273" v="14" actId="478"/>
          <ac:graphicFrameMkLst>
            <pc:docMk/>
            <pc:sldMk cId="1200205076" sldId="279"/>
            <ac:graphicFrameMk id="4" creationId="{83ACA9E4-22D2-4603-B992-0DCACD0086C6}"/>
          </ac:graphicFrameMkLst>
        </pc:graphicFrameChg>
        <pc:graphicFrameChg chg="add del mod modGraphic">
          <ac:chgData name="Mueller, Axel (Nokia - FR/Paris-Saclay)" userId="6b065ed8-40bf-4bd7-b1e4-242bb2fb76f9" providerId="ADAL" clId="{5C12C807-0F41-4F88-B5EF-C68FCD246F3E}" dt="2018-11-15T18:57:57.879" v="187" actId="478"/>
          <ac:graphicFrameMkLst>
            <pc:docMk/>
            <pc:sldMk cId="1200205076" sldId="279"/>
            <ac:graphicFrameMk id="5" creationId="{683FC0ED-21E4-430C-A79A-E1EE62C824A5}"/>
          </ac:graphicFrameMkLst>
        </pc:graphicFrameChg>
      </pc:sldChg>
      <pc:sldChg chg="del">
        <pc:chgData name="Mueller, Axel (Nokia - FR/Paris-Saclay)" userId="6b065ed8-40bf-4bd7-b1e4-242bb2fb76f9" providerId="ADAL" clId="{5C12C807-0F41-4F88-B5EF-C68FCD246F3E}" dt="2018-11-15T17:43:39.716" v="19" actId="2696"/>
        <pc:sldMkLst>
          <pc:docMk/>
          <pc:sldMk cId="3614039496" sldId="281"/>
        </pc:sldMkLst>
      </pc:sldChg>
      <pc:sldChg chg="del">
        <pc:chgData name="Mueller, Axel (Nokia - FR/Paris-Saclay)" userId="6b065ed8-40bf-4bd7-b1e4-242bb2fb76f9" providerId="ADAL" clId="{5C12C807-0F41-4F88-B5EF-C68FCD246F3E}" dt="2018-11-15T17:43:37.106" v="18" actId="2696"/>
        <pc:sldMkLst>
          <pc:docMk/>
          <pc:sldMk cId="2251048974" sldId="282"/>
        </pc:sldMkLst>
      </pc:sldChg>
      <pc:sldChg chg="modSp">
        <pc:chgData name="Mueller, Axel (Nokia - FR/Paris-Saclay)" userId="6b065ed8-40bf-4bd7-b1e4-242bb2fb76f9" providerId="ADAL" clId="{5C12C807-0F41-4F88-B5EF-C68FCD246F3E}" dt="2018-11-15T16:30:49.997" v="12" actId="27636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5C12C807-0F41-4F88-B5EF-C68FCD246F3E}" dt="2018-11-15T16:30:49.997" v="12" actId="27636"/>
          <ac:spMkLst>
            <pc:docMk/>
            <pc:sldMk cId="2462557186" sldId="285"/>
            <ac:spMk id="3" creationId="{2A27EF2A-882E-4E08-9660-2DF3C731D1EA}"/>
          </ac:spMkLst>
        </pc:spChg>
      </pc:sldChg>
      <pc:sldChg chg="modSp del">
        <pc:chgData name="Mueller, Axel (Nokia - FR/Paris-Saclay)" userId="6b065ed8-40bf-4bd7-b1e4-242bb2fb76f9" providerId="ADAL" clId="{5C12C807-0F41-4F88-B5EF-C68FCD246F3E}" dt="2018-11-15T16:30:31.634" v="9" actId="2696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C12C807-0F41-4F88-B5EF-C68FCD246F3E}" dt="2018-11-15T04:02:47.637" v="8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5C12C807-0F41-4F88-B5EF-C68FCD246F3E}" dt="2018-11-15T16:30:36.523" v="10" actId="2696"/>
        <pc:sldMkLst>
          <pc:docMk/>
          <pc:sldMk cId="5251885" sldId="287"/>
        </pc:sldMkLst>
      </pc:sldChg>
    </pc:docChg>
  </pc:docChgLst>
  <pc:docChgLst>
    <pc:chgData name="Mueller, Axel (Nokia - FR/Paris-Saclay)" userId="6b065ed8-40bf-4bd7-b1e4-242bb2fb76f9" providerId="ADAL" clId="{5B24F344-D4FB-4198-B2FE-45853F91C86F}"/>
    <pc:docChg chg="undo redo custSel addSld modSld">
      <pc:chgData name="Mueller, Axel (Nokia - FR/Paris-Saclay)" userId="6b065ed8-40bf-4bd7-b1e4-242bb2fb76f9" providerId="ADAL" clId="{5B24F344-D4FB-4198-B2FE-45853F91C86F}" dt="2018-11-15T02:39:06.258" v="169" actId="20577"/>
      <pc:docMkLst>
        <pc:docMk/>
      </pc:docMkLst>
      <pc:sldChg chg="modSp">
        <pc:chgData name="Mueller, Axel (Nokia - FR/Paris-Saclay)" userId="6b065ed8-40bf-4bd7-b1e4-242bb2fb76f9" providerId="ADAL" clId="{5B24F344-D4FB-4198-B2FE-45853F91C86F}" dt="2018-11-15T02:39:06.258" v="169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B24F344-D4FB-4198-B2FE-45853F91C86F}" dt="2018-11-15T02:39:06.258" v="169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modSp add">
        <pc:chgData name="Mueller, Axel (Nokia - FR/Paris-Saclay)" userId="6b065ed8-40bf-4bd7-b1e4-242bb2fb76f9" providerId="ADAL" clId="{5B24F344-D4FB-4198-B2FE-45853F91C86F}" dt="2018-11-15T01:50:05.038" v="125" actId="20577"/>
        <pc:sldMkLst>
          <pc:docMk/>
          <pc:sldMk cId="5251885" sldId="287"/>
        </pc:sldMkLst>
        <pc:spChg chg="mod">
          <ac:chgData name="Mueller, Axel (Nokia - FR/Paris-Saclay)" userId="6b065ed8-40bf-4bd7-b1e4-242bb2fb76f9" providerId="ADAL" clId="{5B24F344-D4FB-4198-B2FE-45853F91C86F}" dt="2018-11-15T01:48:51.856" v="104" actId="20577"/>
          <ac:spMkLst>
            <pc:docMk/>
            <pc:sldMk cId="5251885" sldId="287"/>
            <ac:spMk id="2" creationId="{2C941E5A-8908-4AE9-BD94-DB379B00796B}"/>
          </ac:spMkLst>
        </pc:spChg>
        <pc:spChg chg="mod">
          <ac:chgData name="Mueller, Axel (Nokia - FR/Paris-Saclay)" userId="6b065ed8-40bf-4bd7-b1e4-242bb2fb76f9" providerId="ADAL" clId="{5B24F344-D4FB-4198-B2FE-45853F91C86F}" dt="2018-11-15T01:50:05.038" v="125" actId="20577"/>
          <ac:spMkLst>
            <pc:docMk/>
            <pc:sldMk cId="5251885" sldId="287"/>
            <ac:spMk id="3" creationId="{066A332B-5B1F-418E-9951-0ACEBBFBED0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E39AF-A12D-4584-B60E-278BAAA504E5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94B7A-89FA-4C75-AB7D-785FE1D2FF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Nokia: content  [0, 0]for</a:t>
            </a:r>
            <a:r>
              <a:rPr lang="en-US" baseline="0" dirty="0" smtClean="0"/>
              <a:t> CSI part 2 fine.</a:t>
            </a:r>
          </a:p>
          <a:p>
            <a:r>
              <a:rPr lang="en-US" baseline="0" dirty="0" smtClean="0"/>
              <a:t>Nokia/Ericsson is fine to [1,0] for CSI part 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Nokia: offline discuss with ZTE, it is </a:t>
            </a:r>
            <a:r>
              <a:rPr lang="en-US" baseline="0" dirty="0" smtClean="0"/>
              <a:t>statistic same, just </a:t>
            </a:r>
          </a:p>
          <a:p>
            <a:r>
              <a:rPr lang="en-US" baseline="0" dirty="0" smtClean="0"/>
              <a:t>Ericsson: from test point of view, op 4 is better.</a:t>
            </a:r>
          </a:p>
          <a:p>
            <a:r>
              <a:rPr lang="en-US" baseline="0" dirty="0" smtClean="0"/>
              <a:t>ZTE: Which one is more convenient for test need more time to think</a:t>
            </a:r>
          </a:p>
          <a:p>
            <a:r>
              <a:rPr lang="en-US" baseline="0" dirty="0" smtClean="0"/>
              <a:t>Samsung: separate two CSI part. The decoding is different for two parts.</a:t>
            </a:r>
          </a:p>
          <a:p>
            <a:r>
              <a:rPr lang="en-US" baseline="0" dirty="0" smtClean="0"/>
              <a:t>Ericsson: anyway need to check the whole UCI.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name defined in TS 38.331.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R4-1904716</a:t>
            </a:r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RAN#90b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zh-CN" b="1" dirty="0" smtClean="0"/>
              <a:t>Xi’an, China, 8th– 12th April, </a:t>
            </a:r>
            <a:r>
              <a:rPr lang="en-GB" altLang="zh-CN" b="1" dirty="0"/>
              <a:t>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altLang="ja-JP" b="1" dirty="0" smtClean="0"/>
              <a:t>6</a:t>
            </a:r>
            <a:r>
              <a:rPr lang="en-GB" altLang="zh-CN" b="1" dirty="0" smtClean="0"/>
              <a:t>.12.2.2.1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performance requirements of UCI Multiplexing on PUSCH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Samsung, […]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R4-1808024, WF on NR PUSCH demodulation requirements in Rel-15, RAN4#87</a:t>
            </a:r>
          </a:p>
          <a:p>
            <a:pPr lvl="1"/>
            <a:r>
              <a:rPr lang="en-US" altLang="zh-CN" dirty="0"/>
              <a:t>R4-1809366, WF on NR PUSCH demodulation requirements, RAN4#AH1807</a:t>
            </a:r>
          </a:p>
          <a:p>
            <a:pPr lvl="1"/>
            <a:r>
              <a:rPr lang="en-US" altLang="zh-CN" dirty="0"/>
              <a:t>R4-1811694, WF on NR PUSCH demodulation requirements, RAN4#88</a:t>
            </a:r>
          </a:p>
          <a:p>
            <a:pPr lvl="1"/>
            <a:r>
              <a:rPr lang="en-US" altLang="zh-CN" dirty="0"/>
              <a:t>R4-1813942, WF on NR PUSCH demodulation requirements, RAN4#88bis</a:t>
            </a:r>
          </a:p>
          <a:p>
            <a:pPr lvl="1"/>
            <a:r>
              <a:rPr lang="en-US" altLang="zh-CN" dirty="0"/>
              <a:t>R4-1816347, WF on NR PUSCH demodulation requirements, </a:t>
            </a:r>
            <a:r>
              <a:rPr lang="en-US" altLang="zh-CN" dirty="0" smtClean="0"/>
              <a:t>RAN4#89</a:t>
            </a:r>
          </a:p>
          <a:p>
            <a:pPr lvl="1"/>
            <a:r>
              <a:rPr lang="en-US" altLang="zh-CN" dirty="0" smtClean="0"/>
              <a:t>R4-1902439, WF on Performance requirement of UCI Multiplexing on PUSCH, RAN4#90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1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</a:t>
            </a:r>
            <a:r>
              <a:rPr lang="en-GB" dirty="0" smtClean="0"/>
              <a:t>setup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 smtClean="0"/>
              <a:t>HARQ</a:t>
            </a:r>
            <a:endParaRPr lang="en-GB" dirty="0"/>
          </a:p>
          <a:p>
            <a:pPr lvl="1"/>
            <a:r>
              <a:rPr lang="en-GB" dirty="0" smtClean="0"/>
              <a:t>Number of HARQ process 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</a:t>
            </a:r>
            <a:endParaRPr lang="en-GB" dirty="0" smtClean="0"/>
          </a:p>
          <a:p>
            <a:pPr lvl="1"/>
            <a:r>
              <a:rPr lang="en-GB" altLang="zh-CN" i="1" dirty="0" smtClean="0"/>
              <a:t>RV =0</a:t>
            </a:r>
            <a:endParaRPr lang="en-US" altLang="zh-CN" dirty="0" smtClean="0"/>
          </a:p>
          <a:p>
            <a:pPr lvl="2"/>
            <a:endParaRPr lang="zh-CN" altLang="zh-CN" dirty="0" smtClean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5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UCI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Number of payload:</a:t>
            </a:r>
          </a:p>
          <a:p>
            <a:pPr lvl="1"/>
            <a:r>
              <a:rPr lang="en-US" altLang="zh-CN" dirty="0"/>
              <a:t>7 </a:t>
            </a:r>
            <a:r>
              <a:rPr lang="en-US" altLang="zh-CN" dirty="0" smtClean="0"/>
              <a:t>bits(CSI part1=5bits</a:t>
            </a:r>
            <a:r>
              <a:rPr lang="en-US" altLang="zh-CN" dirty="0"/>
              <a:t>, </a:t>
            </a:r>
            <a:r>
              <a:rPr lang="en-US" altLang="zh-CN" dirty="0" smtClean="0"/>
              <a:t>CSI part2=2bits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40 bits(CSI part1= 20bit, CSI part2 =20bits)</a:t>
            </a:r>
          </a:p>
          <a:p>
            <a:pPr lvl="0"/>
            <a:r>
              <a:rPr lang="en-GB" altLang="zh-CN" dirty="0" smtClean="0">
                <a:solidFill>
                  <a:prstClr val="black"/>
                </a:solidFill>
              </a:rPr>
              <a:t>Payload content: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dirty="0" smtClean="0">
                <a:solidFill>
                  <a:prstClr val="black"/>
                </a:solidFill>
              </a:rPr>
              <a:t>7 bits:</a:t>
            </a:r>
            <a:endParaRPr lang="en-US" altLang="zh-CN" dirty="0">
              <a:solidFill>
                <a:prstClr val="black"/>
              </a:solidFill>
            </a:endParaRP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[0 1 0 1 0] for CSI </a:t>
            </a:r>
            <a:r>
              <a:rPr lang="en-US" altLang="zh-CN" dirty="0" smtClean="0">
                <a:solidFill>
                  <a:prstClr val="black"/>
                </a:solidFill>
              </a:rPr>
              <a:t>part1</a:t>
            </a:r>
          </a:p>
          <a:p>
            <a:pPr lvl="3"/>
            <a:r>
              <a:rPr lang="en-US" altLang="zh-CN" dirty="0" smtClean="0">
                <a:solidFill>
                  <a:prstClr val="black"/>
                </a:solidFill>
              </a:rPr>
              <a:t>Other options are not precluded </a:t>
            </a:r>
          </a:p>
          <a:p>
            <a:pPr lvl="2"/>
            <a:r>
              <a:rPr lang="en-US" altLang="zh-CN" dirty="0" smtClean="0"/>
              <a:t>[1 0] for CSI part2</a:t>
            </a:r>
          </a:p>
          <a:p>
            <a:pPr lvl="3"/>
            <a:r>
              <a:rPr lang="en-US" altLang="zh-CN" dirty="0" smtClean="0">
                <a:solidFill>
                  <a:prstClr val="black"/>
                </a:solidFill>
              </a:rPr>
              <a:t>Other options are not precluded</a:t>
            </a:r>
          </a:p>
          <a:p>
            <a:pPr lvl="1"/>
            <a:r>
              <a:rPr lang="en-US" altLang="zh-CN" dirty="0" smtClean="0">
                <a:solidFill>
                  <a:prstClr val="black"/>
                </a:solidFill>
              </a:rPr>
              <a:t>40 bits: Select random payload content </a:t>
            </a:r>
            <a:r>
              <a:rPr lang="en-US" altLang="zh-CN" dirty="0" smtClean="0"/>
              <a:t>for </a:t>
            </a:r>
            <a:r>
              <a:rPr lang="en-US" altLang="zh-CN" dirty="0" smtClean="0">
                <a:solidFill>
                  <a:prstClr val="black"/>
                </a:solidFill>
              </a:rPr>
              <a:t>CSI part1 and part2 in the (20,20) configuration</a:t>
            </a:r>
            <a:endParaRPr lang="en-US" altLang="zh-CN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zh-CN" altLang="zh-CN" dirty="0" smtClean="0"/>
          </a:p>
          <a:p>
            <a:pPr marL="0" indent="0">
              <a:buNone/>
            </a:pPr>
            <a:endParaRPr lang="en-GB" dirty="0"/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3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</a:t>
            </a:r>
            <a:r>
              <a:rPr lang="en-GB" dirty="0" smtClean="0"/>
              <a:t>setup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/>
              <a:t>Test metric:</a:t>
            </a:r>
          </a:p>
          <a:p>
            <a:pPr lvl="1"/>
            <a:r>
              <a:rPr lang="en-US" altLang="zh-CN" dirty="0" smtClean="0"/>
              <a:t>one </a:t>
            </a:r>
            <a:r>
              <a:rPr lang="en-US" altLang="zh-CN" dirty="0"/>
              <a:t>metric for </a:t>
            </a:r>
            <a:r>
              <a:rPr lang="en-US" altLang="zh-CN" dirty="0" smtClean="0"/>
              <a:t>CSI-1 and one for CSI -2 separately</a:t>
            </a:r>
          </a:p>
          <a:p>
            <a:pPr lvl="3"/>
            <a:r>
              <a:rPr lang="en-US" altLang="zh-CN" sz="2100" dirty="0"/>
              <a:t>Target SNR :  0.1% BLER for CSI-1, 1% </a:t>
            </a:r>
            <a:r>
              <a:rPr lang="en-US" altLang="zh-CN" sz="2100" dirty="0" smtClean="0"/>
              <a:t> BLER for </a:t>
            </a:r>
            <a:r>
              <a:rPr lang="en-US" altLang="zh-CN" sz="2100" dirty="0"/>
              <a:t>CSI-2 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6202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Metric definition for option 3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507288" cy="4525963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zh-CN" dirty="0" smtClean="0">
                    <a:solidFill>
                      <a:schemeClr val="tx1"/>
                    </a:solidFill>
                  </a:rPr>
                  <a:t>BLER for CSI part1 is defined as </a:t>
                </a:r>
              </a:p>
              <a:p>
                <a:pPr lvl="1" hangingPunct="0"/>
                <a:r>
                  <a:rPr lang="en-GB" altLang="zh-CN" dirty="0" smtClean="0">
                    <a:solidFill>
                      <a:schemeClr val="tx1"/>
                    </a:solidFill>
                  </a:rPr>
                  <a:t>probability 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of incorrectly decoding the </a:t>
                </a:r>
                <a:r>
                  <a:rPr lang="en-GB" altLang="zh-CN" dirty="0" smtClean="0">
                    <a:solidFill>
                      <a:schemeClr val="tx1"/>
                    </a:solidFill>
                  </a:rPr>
                  <a:t> 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information </a:t>
                </a:r>
                <a:r>
                  <a:rPr lang="en-GB" altLang="zh-CN" dirty="0" smtClean="0">
                    <a:solidFill>
                      <a:schemeClr val="tx1"/>
                    </a:solidFill>
                  </a:rPr>
                  <a:t>CSI part1 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when </a:t>
                </a:r>
                <a:r>
                  <a:rPr lang="en-GB" altLang="zh-CN" dirty="0" smtClean="0">
                    <a:solidFill>
                      <a:schemeClr val="tx1"/>
                    </a:solidFill>
                  </a:rPr>
                  <a:t>the CSI part1 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information is sent </a:t>
                </a:r>
                <a:endParaRPr lang="en-GB" altLang="zh-CN" dirty="0" smtClean="0">
                  <a:solidFill>
                    <a:schemeClr val="tx1"/>
                  </a:solidFill>
                </a:endParaRPr>
              </a:p>
              <a:p>
                <a:pPr marL="457200" lvl="1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/>
                        </a:rPr>
                        <m:t>𝑃𝑟𝑜𝑏</m:t>
                      </m:r>
                      <m:d>
                        <m:d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𝑒𝑟𝑟𝑜𝑟</m:t>
                          </m:r>
                        </m:e>
                      </m:d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#</m:t>
                          </m:r>
                          <m:r>
                            <a:rPr lang="zh-CN" alt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（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𝑓𝑎𝑙𝑠𝑒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𝐶𝑆𝐼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zh-CN" alt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）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#(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𝐶𝑆𝐼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1)</m:t>
                          </m:r>
                        </m:den>
                      </m:f>
                    </m:oMath>
                  </m:oMathPara>
                </a14:m>
                <a:endParaRPr lang="en-US" altLang="zh-CN" dirty="0" smtClean="0">
                  <a:solidFill>
                    <a:schemeClr val="tx1"/>
                  </a:solidFill>
                </a:endParaRPr>
              </a:p>
              <a:p>
                <a:pPr marL="457200" lvl="1" indent="0" hangingPunct="0">
                  <a:buNone/>
                </a:pPr>
                <a:endParaRPr lang="en-US" altLang="zh-CN" dirty="0" smtClean="0">
                  <a:solidFill>
                    <a:schemeClr val="tx1"/>
                  </a:solidFill>
                </a:endParaRPr>
              </a:p>
              <a:p>
                <a:pPr marL="457200" lvl="1" indent="0" hangingPunct="0">
                  <a:buNone/>
                </a:pPr>
                <a:r>
                  <a:rPr lang="en-US" altLang="zh-CN" dirty="0" smtClean="0"/>
                  <a:t>-#(false CSI part1) denotes the number transmission of not detect CSI part1</a:t>
                </a:r>
              </a:p>
              <a:p>
                <a:pPr marL="457200" lvl="1" indent="0" hangingPunct="0">
                  <a:buNone/>
                </a:pPr>
                <a:r>
                  <a:rPr lang="en-US" altLang="zh-CN" dirty="0" smtClean="0">
                    <a:solidFill>
                      <a:schemeClr val="tx1"/>
                    </a:solidFill>
                  </a:rPr>
                  <a:t>-#(CSI part1) denotes the number of CSI part1 transmission </a:t>
                </a:r>
                <a:endParaRPr lang="zh-CN" altLang="zh-CN" dirty="0">
                  <a:solidFill>
                    <a:schemeClr val="tx1"/>
                  </a:solidFill>
                </a:endParaRPr>
              </a:p>
              <a:p>
                <a:pPr hangingPunct="0"/>
                <a:r>
                  <a:rPr lang="en-US" altLang="zh-CN" dirty="0" smtClean="0">
                    <a:solidFill>
                      <a:schemeClr val="tx1"/>
                    </a:solidFill>
                  </a:rPr>
                  <a:t>BLER for CSI 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p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art2 is defined as</a:t>
                </a:r>
              </a:p>
              <a:p>
                <a:pPr lvl="1" hangingPunct="0"/>
                <a:r>
                  <a:rPr lang="en-GB" altLang="zh-CN" dirty="0" smtClean="0">
                    <a:solidFill>
                      <a:schemeClr val="tx1"/>
                    </a:solidFill>
                  </a:rPr>
                  <a:t>probability 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of incorrectly decoding the  information CSI </a:t>
                </a:r>
                <a:r>
                  <a:rPr lang="en-GB" altLang="zh-CN" dirty="0" smtClean="0">
                    <a:solidFill>
                      <a:schemeClr val="tx1"/>
                    </a:solidFill>
                  </a:rPr>
                  <a:t>part2 when CSI part1 and CSI part2 information are sent</a:t>
                </a:r>
              </a:p>
              <a:p>
                <a:pPr marL="457200" lvl="1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/>
                        </a:rPr>
                        <m:t>𝑃𝑟𝑜𝑏</m:t>
                      </m:r>
                      <m:d>
                        <m:d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𝑒𝑟𝑟𝑜𝑟</m:t>
                          </m:r>
                        </m:e>
                      </m:d>
                      <m:r>
                        <a:rPr lang="en-US" altLang="zh-CN" i="1">
                          <a:solidFill>
                            <a:schemeClr val="tx1"/>
                          </a:solidFill>
                          <a:latin typeface="Cambria Math"/>
                        </a:rPr>
                        <m:t>=  </m:t>
                      </m:r>
                      <m:f>
                        <m:f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#</m:t>
                          </m:r>
                          <m:r>
                            <a:rPr lang="zh-CN" alt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（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𝑓𝑎𝑙𝑠𝑒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𝐶𝑆𝐼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zh-CN" alt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）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#(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𝐶𝑆𝐼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𝑝𝑎𝑟𝑡</m:t>
                          </m:r>
                          <m:r>
                            <a:rPr lang="en-US" altLang="zh-CN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altLang="zh-CN" dirty="0" smtClean="0">
                  <a:solidFill>
                    <a:srgbClr val="FF0000"/>
                  </a:solidFill>
                </a:endParaRPr>
              </a:p>
              <a:p>
                <a:pPr marL="457200" lvl="1" indent="0" hangingPunct="0">
                  <a:buNone/>
                </a:pPr>
                <a:r>
                  <a:rPr lang="en-US" altLang="zh-CN" dirty="0"/>
                  <a:t>-#(false CSI </a:t>
                </a:r>
                <a:r>
                  <a:rPr lang="en-US" altLang="zh-CN" dirty="0" smtClean="0"/>
                  <a:t>part2) </a:t>
                </a:r>
                <a:r>
                  <a:rPr lang="en-US" altLang="zh-CN" dirty="0"/>
                  <a:t>denotes the number transmission of not detect CSI </a:t>
                </a:r>
                <a:r>
                  <a:rPr lang="en-US" altLang="zh-CN" dirty="0" smtClean="0"/>
                  <a:t>part2</a:t>
                </a:r>
                <a:endParaRPr lang="en-US" altLang="zh-CN" dirty="0"/>
              </a:p>
              <a:p>
                <a:pPr marL="457200" lvl="1" indent="0" hangingPunct="0">
                  <a:buNone/>
                </a:pPr>
                <a:r>
                  <a:rPr lang="en-US" altLang="zh-CN" dirty="0"/>
                  <a:t>-#(CSI </a:t>
                </a:r>
                <a:r>
                  <a:rPr lang="en-US" altLang="zh-CN" dirty="0" smtClean="0"/>
                  <a:t>part2) </a:t>
                </a:r>
                <a:r>
                  <a:rPr lang="en-US" altLang="zh-CN" dirty="0"/>
                  <a:t>denotes the number of CSI </a:t>
                </a:r>
                <a:r>
                  <a:rPr lang="en-US" altLang="zh-CN" dirty="0" smtClean="0"/>
                  <a:t>part2 </a:t>
                </a:r>
                <a:r>
                  <a:rPr lang="en-US" altLang="zh-CN" dirty="0"/>
                  <a:t>transmission 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507288" cy="4525963"/>
              </a:xfrm>
              <a:blipFill rotWithShape="1">
                <a:blip r:embed="rId2"/>
                <a:stretch>
                  <a:fillRect l="-573" t="-1884" r="-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23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UCI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lvl="0"/>
            <a:r>
              <a:rPr lang="en-GB" altLang="zh-CN" dirty="0">
                <a:solidFill>
                  <a:prstClr val="black"/>
                </a:solidFill>
              </a:rPr>
              <a:t>Test parameters:</a:t>
            </a:r>
          </a:p>
          <a:p>
            <a:pPr lvl="1"/>
            <a:r>
              <a:rPr lang="en-GB" altLang="zh-CN" i="1" dirty="0" err="1" smtClean="0"/>
              <a:t>BetaOffset_HARQ_ACK_Index</a:t>
            </a:r>
            <a:endParaRPr lang="en-GB" altLang="zh-CN" i="1" dirty="0" smtClean="0"/>
          </a:p>
          <a:p>
            <a:pPr lvl="2"/>
            <a:r>
              <a:rPr lang="en-GB" altLang="zh-CN" i="1" dirty="0" smtClean="0"/>
              <a:t>11 (20)</a:t>
            </a:r>
          </a:p>
          <a:p>
            <a:pPr lvl="1"/>
            <a:r>
              <a:rPr lang="en-GB" altLang="zh-CN" i="1" dirty="0" smtClean="0"/>
              <a:t>BetaOffsetCSI-part1_Index </a:t>
            </a:r>
            <a:r>
              <a:rPr lang="en-GB" altLang="zh-CN" i="1" dirty="0"/>
              <a:t>and </a:t>
            </a:r>
            <a:r>
              <a:rPr lang="en-GB" altLang="zh-CN" i="1" dirty="0" smtClean="0"/>
              <a:t>BetaOffsetCSI-part2_index</a:t>
            </a:r>
            <a:endParaRPr lang="en-GB" altLang="zh-CN" i="1" dirty="0"/>
          </a:p>
          <a:p>
            <a:pPr lvl="2"/>
            <a:r>
              <a:rPr lang="en-GB" altLang="zh-CN" i="1" dirty="0" smtClean="0"/>
              <a:t>13 (6.25)</a:t>
            </a:r>
            <a:endParaRPr lang="en-GB" altLang="zh-CN" i="1" dirty="0"/>
          </a:p>
          <a:p>
            <a:pPr lvl="1"/>
            <a:r>
              <a:rPr lang="en-US" altLang="zh-CN" dirty="0"/>
              <a:t>Alpha (scaling factor)</a:t>
            </a:r>
          </a:p>
          <a:p>
            <a:pPr lvl="2"/>
            <a:r>
              <a:rPr lang="en-US" altLang="zh-CN" i="1" dirty="0"/>
              <a:t>1 </a:t>
            </a: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Initial Simulation Assumptions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UCI over PUSCH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1BA2E5A4-7C12-422B-8E26-128DC41D4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10755"/>
              </p:ext>
            </p:extLst>
          </p:nvPr>
        </p:nvGraphicFramePr>
        <p:xfrm>
          <a:off x="36511" y="470280"/>
          <a:ext cx="9144001" cy="64093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7624">
                  <a:extLst>
                    <a:ext uri="{9D8B030D-6E8A-4147-A177-3AD203B41FA5}">
                      <a16:colId xmlns="" xmlns:a16="http://schemas.microsoft.com/office/drawing/2014/main" val="3152857128"/>
                    </a:ext>
                  </a:extLst>
                </a:gridCol>
                <a:gridCol w="2824337">
                  <a:extLst>
                    <a:ext uri="{9D8B030D-6E8A-4147-A177-3AD203B41FA5}">
                      <a16:colId xmlns="" xmlns:a16="http://schemas.microsoft.com/office/drawing/2014/main" val="2426031527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769676457"/>
                    </a:ext>
                  </a:extLst>
                </a:gridCol>
                <a:gridCol w="2611760">
                  <a:extLst>
                    <a:ext uri="{9D8B030D-6E8A-4147-A177-3AD203B41FA5}">
                      <a16:colId xmlns="" xmlns:a16="http://schemas.microsoft.com/office/drawing/2014/main" val="1912795250"/>
                    </a:ext>
                  </a:extLst>
                </a:gridCol>
              </a:tblGrid>
              <a:tr h="29711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4215010"/>
                  </a:ext>
                </a:extLst>
              </a:tr>
              <a:tr h="125878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38261989"/>
                  </a:ext>
                </a:extLst>
              </a:tr>
              <a:tr h="191191">
                <a:tc row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General System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7223837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68600737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659043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84656058"/>
                  </a:ext>
                </a:extLst>
              </a:tr>
              <a:tr h="3112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[Uplink-downlink allocation for TDD]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 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7D1S2U, S=6D:4G:4U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3D1S1U, S=10D:2G:2U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09563585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Code block group based PUSCH transmission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6125315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1903032"/>
                  </a:ext>
                </a:extLst>
              </a:tr>
              <a:tr h="1922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29102667"/>
                  </a:ext>
                </a:extLst>
              </a:tr>
              <a:tr h="6056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HARQ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</a:t>
                      </a:r>
                      <a:r>
                        <a:rPr lang="en-GB" sz="1000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number of HARQ transmission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GB" sz="1000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71708921"/>
                  </a:ext>
                </a:extLst>
              </a:tr>
              <a:tr h="1882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RV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64">
                <a:tc rowSpan="7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configuration type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045144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OFDM symbols for front loaded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902751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additional DMRS symbols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9924377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DMRS CDM group(s) without data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23744324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EPRE ratio of PUSCH to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97947773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port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76730867"/>
                  </a:ext>
                </a:extLst>
              </a:tr>
              <a:tr h="20634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sequence generation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n</a:t>
                      </a:r>
                      <a:r>
                        <a:rPr lang="en-GB" sz="10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2686939"/>
                  </a:ext>
                </a:extLst>
              </a:tr>
              <a:tr h="60564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PUSCH mapping type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A, 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609173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starting symbol index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56111314"/>
                  </a:ext>
                </a:extLst>
              </a:tr>
              <a:tr h="79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symbol length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10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64733"/>
                  </a:ext>
                </a:extLst>
              </a:tr>
              <a:tr h="60564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1538283"/>
                  </a:ext>
                </a:extLst>
              </a:tr>
              <a:tr h="185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30kHz: 10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120kHz: 50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83522488"/>
                  </a:ext>
                </a:extLst>
              </a:tr>
              <a:tr h="1585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RB assignment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25492362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hopping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4455220"/>
                  </a:ext>
                </a:extLst>
              </a:tr>
              <a:tr h="6056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PTRS configuration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density (</a:t>
                      </a:r>
                      <a:r>
                        <a:rPr lang="en-GB" sz="1000" i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000" i="1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005104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density (</a:t>
                      </a:r>
                      <a:r>
                        <a:rPr lang="en-GB" sz="1000" i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00" i="1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55745361"/>
                  </a:ext>
                </a:extLst>
              </a:tr>
              <a:tr h="60564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UCI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UL-SCH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0140912"/>
                  </a:ext>
                </a:extLst>
              </a:tr>
              <a:tr h="2129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Payload (bits)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</a:t>
                      </a:r>
                      <a:r>
                        <a:rPr lang="en-GB" altLang="zh-CN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</a:t>
                      </a:r>
                      <a:r>
                        <a:rPr lang="en-GB" altLang="zh-CN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 5, csi_part2 =</a:t>
                      </a:r>
                      <a:r>
                        <a:rPr lang="en-GB" altLang="zh-CN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: csi_part1=20,csi_part2=20</a:t>
                      </a:r>
                      <a:endParaRPr lang="en-GB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 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 5 ,csi_part2 =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2: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csi_part1=20, csi_part2=20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57859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uci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-on-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pusch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-scaling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27476833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I^HARQ_ACK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4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I^CSI-1 and I^CSI-2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 part1 and part2 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 part1 and part2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71052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 metric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part1, </a:t>
                      </a:r>
                      <a:endParaRPr lang="en-US" sz="1000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part2 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part1, </a:t>
                      </a:r>
                      <a:endParaRPr lang="en-US" sz="1000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part2 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56033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33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39033</TotalTime>
  <Words>800</Words>
  <Application>Microsoft Office PowerPoint</Application>
  <PresentationFormat>On-screen Show (4:3)</PresentationFormat>
  <Paragraphs>186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WF on performance requirements of UCI Multiplexing on PUSCH</vt:lpstr>
      <vt:lpstr>Background</vt:lpstr>
      <vt:lpstr> Test setup</vt:lpstr>
      <vt:lpstr> UCI parameters</vt:lpstr>
      <vt:lpstr> Test setup</vt:lpstr>
      <vt:lpstr>Test Metric definition for option 3</vt:lpstr>
      <vt:lpstr> UCI parameters</vt:lpstr>
      <vt:lpstr>Initial Simulation Assumptions, UCI over PUSCH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samsung-2</cp:lastModifiedBy>
  <cp:revision>631</cp:revision>
  <dcterms:created xsi:type="dcterms:W3CDTF">2016-01-12T08:39:50Z</dcterms:created>
  <dcterms:modified xsi:type="dcterms:W3CDTF">2019-04-11T11:19:29Z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NSCPROP_SA">
    <vt:lpwstr>D:\work\3GPP\RAN4#90\draftR4-19xxxxxx WF for UCI Muultipexing on PUSCH.pptx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1554857150</vt:lpwstr>
  </property>
</Properties>
</file>