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6" r:id="rId4"/>
    <p:sldId id="269" r:id="rId5"/>
    <p:sldId id="267" r:id="rId6"/>
    <p:sldId id="268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#90bis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Xi’an, China, 8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12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April,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MTC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R4-1904577</a:t>
            </a:r>
            <a:endParaRPr lang="zh-CN" altLang="en-US" dirty="0">
              <a:highlight>
                <a:srgbClr val="00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Channel quality report in Msg3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200" dirty="0"/>
              <a:t>RAN4 waits for further RAN1/RAN2 agreements on DL channel quality </a:t>
            </a:r>
            <a:r>
              <a:rPr lang="en-US" altLang="zh-CN" sz="2200"/>
              <a:t>report work.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dirty="0"/>
              <a:t>Group WUS</a:t>
            </a:r>
            <a:endParaRPr lang="zh-CN" altLang="en-US" sz="36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z="2800" dirty="0"/>
              <a:t>RAN4 shall wait for further RAN1 progress on release 16 WUS design work to decide whether release 15 WUS requirements are reusable. </a:t>
            </a:r>
          </a:p>
          <a:p>
            <a:pPr lvl="1"/>
            <a:r>
              <a:rPr lang="en-GB" sz="1600" dirty="0"/>
              <a:t>Based on current design, it likely possible to apply Rel-15 legacy WUS requirements on Rel-16 group WUS.</a:t>
            </a:r>
          </a:p>
          <a:p>
            <a:pPr lvl="1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85A34-47CE-4DD0-8DA7-F28458CC0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MPDCCH improvement on RLM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C6A4-3249-493F-BE50-0D233FAD2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It is likely possible to achive significant MPDCCH BLER performance gain by using DMRS and CRS for MPDCCH demodulation.</a:t>
            </a:r>
          </a:p>
          <a:p>
            <a:r>
              <a:rPr lang="en-US" sz="2800" dirty="0"/>
              <a:t>RAN4 shall evaluate the MPDCCH BLER performance based on RAN1 agreement on precoder options which is currently under discussion. </a:t>
            </a:r>
            <a:endParaRPr lang="sv-SE" sz="2800" dirty="0"/>
          </a:p>
          <a:p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81077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400" dirty="0"/>
              <a:t>RAN4 shall define requirements for following options to validate TA:</a:t>
            </a:r>
          </a:p>
          <a:p>
            <a:pPr lvl="1"/>
            <a:r>
              <a:rPr lang="en-US" altLang="zh-CN" sz="1800" dirty="0"/>
              <a:t>Serving cell change</a:t>
            </a:r>
          </a:p>
          <a:p>
            <a:pPr lvl="1"/>
            <a:r>
              <a:rPr lang="en-US" altLang="zh-CN" sz="1800" dirty="0"/>
              <a:t>Time alignment timer (TAT)</a:t>
            </a:r>
          </a:p>
          <a:p>
            <a:pPr lvl="1"/>
            <a:r>
              <a:rPr lang="en-US" altLang="zh-CN" sz="1800" dirty="0"/>
              <a:t> serving cell RSRP change</a:t>
            </a:r>
          </a:p>
          <a:p>
            <a:r>
              <a:rPr lang="en-US" altLang="zh-CN" sz="2000" dirty="0"/>
              <a:t>PUR transmissions/resources should be not allowed during the time (T0) UE is out of synchronization in IDLE mode (e.g. between PTWs).</a:t>
            </a:r>
          </a:p>
          <a:p>
            <a:pPr lvl="1"/>
            <a:r>
              <a:rPr lang="en-US" altLang="zh-CN" sz="2000" dirty="0"/>
              <a:t>Value of T0 is FFS</a:t>
            </a:r>
          </a:p>
          <a:p>
            <a:r>
              <a:rPr lang="en-GB" sz="2400" dirty="0"/>
              <a:t>PUR transmissions are allowed only when maximum serving cell change is less than </a:t>
            </a:r>
            <a:r>
              <a:rPr lang="en-US" sz="2400" dirty="0">
                <a:sym typeface="Symbol" panose="05050102010706020507" pitchFamily="18" charset="2"/>
              </a:rPr>
              <a:t></a:t>
            </a:r>
            <a:r>
              <a:rPr lang="en-US" sz="2400" baseline="-25000" dirty="0"/>
              <a:t>RSRP</a:t>
            </a:r>
            <a:r>
              <a:rPr lang="en-GB" sz="2400" dirty="0"/>
              <a:t> and received TA is less than </a:t>
            </a:r>
            <a:r>
              <a:rPr lang="en-GB" sz="2400" dirty="0">
                <a:sym typeface="Symbol" panose="05050102010706020507" pitchFamily="18" charset="2"/>
              </a:rPr>
              <a:t></a:t>
            </a:r>
            <a:r>
              <a:rPr lang="en-GB" sz="2400" dirty="0" err="1"/>
              <a:t>TA</a:t>
            </a:r>
            <a:r>
              <a:rPr lang="en-GB" sz="2400" baseline="-25000" dirty="0" err="1"/>
              <a:t>max</a:t>
            </a:r>
            <a:r>
              <a:rPr lang="en-GB" sz="2400" dirty="0"/>
              <a:t>. </a:t>
            </a:r>
          </a:p>
          <a:p>
            <a:pPr lvl="1"/>
            <a:r>
              <a:rPr lang="en-US" sz="2000" dirty="0">
                <a:sym typeface="Symbol" panose="05050102010706020507" pitchFamily="18" charset="2"/>
              </a:rPr>
              <a:t>Values of </a:t>
            </a:r>
            <a:r>
              <a:rPr lang="en-US" sz="2000" baseline="-25000" dirty="0"/>
              <a:t>RSRP</a:t>
            </a:r>
            <a:r>
              <a:rPr lang="en-GB" sz="2000" dirty="0"/>
              <a:t> and </a:t>
            </a:r>
            <a:r>
              <a:rPr lang="en-GB" sz="2000" dirty="0">
                <a:sym typeface="Symbol" panose="05050102010706020507" pitchFamily="18" charset="2"/>
              </a:rPr>
              <a:t></a:t>
            </a:r>
            <a:r>
              <a:rPr lang="en-GB" sz="2000" dirty="0" err="1"/>
              <a:t>TA</a:t>
            </a:r>
            <a:r>
              <a:rPr lang="en-GB" sz="2000" baseline="-25000" dirty="0" err="1"/>
              <a:t>max</a:t>
            </a:r>
            <a:r>
              <a:rPr lang="en-GB" sz="2000" baseline="-25000" dirty="0"/>
              <a:t> </a:t>
            </a:r>
            <a:r>
              <a:rPr lang="en-GB" sz="2000" dirty="0"/>
              <a:t>are FFS</a:t>
            </a:r>
            <a:endParaRPr lang="sv-SE" sz="2000" dirty="0"/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Mobility enhancement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000" dirty="0"/>
              <a:t>RAN4 prioritizes the work on defining the measurement requirements for RSS based RSRP measurements for IDLE mode.</a:t>
            </a:r>
            <a:endParaRPr lang="en-US" altLang="zh-CN" sz="1400" dirty="0"/>
          </a:p>
          <a:p>
            <a:r>
              <a:rPr lang="en-US" sz="2000" dirty="0"/>
              <a:t>Based on the RSS based RSRP measurement performance gain, RSS is used for improving the CE level selection when multiple CE levels are configured.</a:t>
            </a:r>
          </a:p>
          <a:p>
            <a:r>
              <a:rPr lang="en-US" sz="2000" dirty="0"/>
              <a:t>For serving cell measurement relaxation, the </a:t>
            </a:r>
            <a:r>
              <a:rPr lang="en-GB" sz="2000" dirty="0"/>
              <a:t>existing NB-IoT serving cell measurement relaxation requirements (as defined in </a:t>
            </a:r>
            <a:r>
              <a:rPr lang="sv-SE" sz="2000" dirty="0"/>
              <a:t>4.6.2.1A and 4.6.2.3A in TS 36.133) </a:t>
            </a:r>
            <a:r>
              <a:rPr lang="en-GB" sz="2000" dirty="0"/>
              <a:t>are reused.</a:t>
            </a:r>
            <a:endParaRPr lang="en-US" sz="2000" dirty="0"/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3835</TotalTime>
  <Words>293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宋体</vt:lpstr>
      <vt:lpstr>Arial</vt:lpstr>
      <vt:lpstr>Arial Unicode MS</vt:lpstr>
      <vt:lpstr>Calibri</vt:lpstr>
      <vt:lpstr>Symbol</vt:lpstr>
      <vt:lpstr>Office 主题</vt:lpstr>
      <vt:lpstr>3GPP TSG-RAN WG4 Meeting #90bis Xi’an, China, 8th – 12th April, 2019</vt:lpstr>
      <vt:lpstr>Channel quality report in Msg3</vt:lpstr>
      <vt:lpstr>Group WUS</vt:lpstr>
      <vt:lpstr>MPDCCH improvement on RLM</vt:lpstr>
      <vt:lpstr>Preconfigured UL resource </vt:lpstr>
      <vt:lpstr>Mobility enhancement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248</cp:revision>
  <dcterms:created xsi:type="dcterms:W3CDTF">2016-01-12T08:39:50Z</dcterms:created>
  <dcterms:modified xsi:type="dcterms:W3CDTF">2019-04-01T19:26:44Z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(3)PEunxlscOoXw8p74PkFsZ9Qz8/WaDMIT1ZdAjz2iyZzSzGytyK5teb781CWWlE8P1xHaARaa
9uyxmDdKku0HtQegQax74Cs0AfsC2rYIqah7r7ke54+n/yV7DA+gJ0kizo6OBILFIHkRVdHl
bfq/WJCKXG3JBA6YiMjv3R1hzbbZZ+GZFtUjhod8jzAw1+45jwoW7wBIeWVSJb9hiLoGpRQ7
kGVlqxFwPWADip1c73</vt:lpwstr>
  </property>
  <property fmtid="{D5CDD505-2E9C-101B-9397-08002B2CF9AE}" pid="3" name="_2015_ms_pID_7253431">
    <vt:lpwstr>1WLUivsTafhX0BlA6hI3sTYLIaotmdQY0MlSWyzrcYLh/zM4yK2KU4
NzuPL30bRU0F0FZ17SpI+RJYkOxiNN21EzxdcAZ8wJlR1BbcxkwMxIlHpM3tuHtxswsY8Nun
/ekcSkOERXPQuwi2Q7ivuaYu+ujAvFHaT+HOgRfhU1HgSb2v8puMgzsG/wwpiBMAdpMMcX7t
tqndVzCHmhOigss8Utnvlpkv7r3CEUF04FqZ</vt:lpwstr>
  </property>
  <property fmtid="{D5CDD505-2E9C-101B-9397-08002B2CF9AE}" pid="4" name="_2015_ms_pID_7253432">
    <vt:lpwstr>YT5dEwv7gcnXnZbOM/cW0ncMzHarhySMzqS1
LB6feTcaGeVWW6LeoRwVqlySx1Y42ofbw7cQbl3TEFSGF+azqIM=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