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90bis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Xi’an, China, 8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12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April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impact of the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R4-1903674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is to discuss thoroughly at least the following topics,</a:t>
            </a:r>
          </a:p>
          <a:p>
            <a:pPr lvl="1"/>
            <a:r>
              <a:rPr lang="en-US" altLang="zh-CN" sz="1600" dirty="0" smtClean="0"/>
              <a:t>Identify impact on R15 WUS performance from R16 WUS;</a:t>
            </a:r>
          </a:p>
          <a:p>
            <a:pPr lvl="1"/>
            <a:r>
              <a:rPr lang="en-US" altLang="zh-CN" sz="1600" dirty="0" smtClean="0"/>
              <a:t>Define minimum WUS reception requirements for R16 group WUS,</a:t>
            </a:r>
          </a:p>
          <a:p>
            <a:pPr lvl="2"/>
            <a:r>
              <a:rPr lang="en-US" altLang="zh-CN" sz="1200" dirty="0" smtClean="0"/>
              <a:t>Use R15 requirements as baseline;</a:t>
            </a:r>
          </a:p>
          <a:p>
            <a:pPr lvl="1"/>
            <a:r>
              <a:rPr lang="en-US" altLang="zh-CN" sz="1600" dirty="0" smtClean="0"/>
              <a:t>Introduce serving cell measurement relaxation requirements according to R16 group WUS</a:t>
            </a:r>
          </a:p>
          <a:p>
            <a:pPr lvl="2"/>
            <a:r>
              <a:rPr lang="en-US" altLang="zh-CN" sz="1200" dirty="0" smtClean="0"/>
              <a:t>Use R15 requirements as baseline.</a:t>
            </a:r>
          </a:p>
          <a:p>
            <a:r>
              <a:rPr lang="en-US" altLang="zh-CN" sz="2000" dirty="0" smtClean="0"/>
              <a:t>Regarding requirements for R16 group WUS,</a:t>
            </a:r>
          </a:p>
          <a:p>
            <a:pPr lvl="1"/>
            <a:r>
              <a:rPr lang="en-US" altLang="zh-CN" sz="1600" dirty="0" smtClean="0"/>
              <a:t>For minimum reception requirements, it is dependent on the sequence and multiplexing design;</a:t>
            </a:r>
          </a:p>
          <a:p>
            <a:pPr lvl="1"/>
            <a:r>
              <a:rPr lang="en-US" altLang="zh-CN" sz="1600" dirty="0" smtClean="0"/>
              <a:t>For serving cell relaxation requirements, reuse R15 requirements.</a:t>
            </a:r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RAN4 </a:t>
            </a:r>
            <a:r>
              <a:rPr lang="en-US" altLang="zh-CN" sz="2000" dirty="0" smtClean="0"/>
              <a:t>does not define the threshold for TA change or DL/UL timing change. It is expected that network will configure proper NRSRP threshold based on UE’s original TA.</a:t>
            </a:r>
            <a:endParaRPr lang="en-US" altLang="zh-CN" sz="1600" dirty="0"/>
          </a:p>
          <a:p>
            <a:r>
              <a:rPr lang="en-US" altLang="zh-CN" sz="2000" dirty="0" smtClean="0"/>
              <a:t>The requirements for TA acquisition at least through RACH or EDT procedures follow the ones defined for random access.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Legacy requirements defined for R14 msg3 based quality reporting apply for msg3 based quality reporting on non-anchor carriers including,</a:t>
            </a:r>
          </a:p>
          <a:p>
            <a:pPr lvl="1"/>
            <a:r>
              <a:rPr lang="en-US" altLang="zh-CN" sz="1600" dirty="0" smtClean="0"/>
              <a:t>Hypothetical NPDCCH and</a:t>
            </a:r>
          </a:p>
          <a:p>
            <a:pPr lvl="1"/>
            <a:r>
              <a:rPr lang="en-US" altLang="zh-CN" sz="1600" dirty="0" smtClean="0"/>
              <a:t>T1 and T2 and</a:t>
            </a:r>
          </a:p>
          <a:p>
            <a:pPr lvl="1"/>
            <a:r>
              <a:rPr lang="en-US" altLang="zh-CN" sz="1600" dirty="0" smtClean="0"/>
              <a:t>Report mapping and</a:t>
            </a:r>
          </a:p>
          <a:p>
            <a:pPr lvl="1"/>
            <a:r>
              <a:rPr lang="en-US" altLang="zh-CN" sz="1600" dirty="0" smtClean="0"/>
              <a:t>Reporting accuracy.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Define non-anchor carrier serving cell RRM requirements based on NRS measurement on the non-anchor carrier in TS 36.133.</a:t>
            </a:r>
          </a:p>
          <a:p>
            <a:r>
              <a:rPr lang="en-US" altLang="zh-CN" sz="2000" dirty="0" smtClean="0"/>
              <a:t>RSRP/Q offset to compensate the NRS based non-anchor carrier measurements should considered.</a:t>
            </a:r>
            <a:endParaRPr lang="en-US" altLang="zh-CN" sz="20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230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#90bis Xi’an, China, 8th – 12th April 2019</vt:lpstr>
      <vt:lpstr>Group WUS</vt:lpstr>
      <vt:lpstr>Preconfigured UL resource </vt:lpstr>
      <vt:lpstr>Multi carrier operation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193</cp:revision>
  <dcterms:created xsi:type="dcterms:W3CDTF">2016-01-12T08:39:50Z</dcterms:created>
  <dcterms:modified xsi:type="dcterms:W3CDTF">2019-04-01T10:12:21Z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(3)XaX9kHs1BVVRCJIgHLPOV75Qln2zqdj4Zy65QmT4Kktlv7IsrpNXRZ7SzhcCYNaa7stzNk+L
Rvos0mRwsxxuqUG5crV0rclPD4bPGeDlWya/3mpnujV/0WLtsjw5ST8hkBtQTyEIwYi+LaN9
QpMurLVtp2oGUOhvOD3xyeEZhaPtheiYxXMVFsnsfu+hoD21T9eGOpXdqGlqCV1MZh1iFNmB
6RIiPkKZ14iOSbXPqn</vt:lpwstr>
  </property>
  <property fmtid="{D5CDD505-2E9C-101B-9397-08002B2CF9AE}" pid="3" name="_2015_ms_pID_7253431">
    <vt:lpwstr>UVOqPTNxM/GFfau2t/OpmD0/9JG/pCZTE58RgTc5DTzmwEd1gCkSCg
Q4voXB8J+YMI7EghoucaGZmAwDccxBRNd5hrRORNgOEGzYDPrKz5aY66supLF5IiMLSgvLEU
+RwhTQQjbZzSislWDCt8ChH72Rp4bxsgMLWgJCCo/Pi9SyOUk9UCYDIdm7ESYjw5l5OMV8RP
J2jpfF1PIf5xgVRrzdVOC3iVFBeqfNa3pgOy</vt:lpwstr>
  </property>
  <property fmtid="{D5CDD505-2E9C-101B-9397-08002B2CF9AE}" pid="4" name="_2015_ms_pID_7253432">
    <vt:lpwstr>g6RKR9b6psm9tfzg+dyZdmpk5yOEUYUaR5Ks
y0K3EKcDfLBxvKkTIhGoQjm9DeFmMyXvEj9JpsuMOiE9q2t2FQw=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1553494104</vt:lpwstr>
  </property>
</Properties>
</file>