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4" r:id="rId4"/>
    <p:sldId id="275" r:id="rId5"/>
    <p:sldId id="273" r:id="rId6"/>
    <p:sldId id="262" r:id="rId7"/>
    <p:sldId id="272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2019/3/1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#90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Athens, Greece, 25th February – 1st March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Ericsson, MediaTek, Nokia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L1 RSRP accuracy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R4-1902565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D2E17-14A1-46DF-9187-BFB99FB09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F53BDB-F1C7-4A63-A50B-DAD7DF30ED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For measurement accuracy, </a:t>
            </a:r>
          </a:p>
          <a:p>
            <a:pPr lvl="1"/>
            <a:r>
              <a:rPr lang="en-US" dirty="0"/>
              <a:t>The accuracy is defined based on the single sample.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4372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B7CAE-2B29-4062-B8EC-E23354AF8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3600" dirty="0"/>
              <a:t>Summary of SSB based L1 RSRP measurement results with single sample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7063FE0-2235-44E1-9351-AAD09ED45F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69531"/>
              </p:ext>
            </p:extLst>
          </p:nvPr>
        </p:nvGraphicFramePr>
        <p:xfrm>
          <a:off x="457200" y="1600200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836871065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7155765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Absolute accuracy levels for </a:t>
                      </a:r>
                      <a:r>
                        <a:rPr lang="sv-SE" dirty="0">
                          <a:solidFill>
                            <a:schemeClr val="bg1"/>
                          </a:solidFill>
                        </a:rPr>
                        <a:t>measurement BW of SSB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66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± 5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523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Intel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±  5.5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679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Nokia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±  4.5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447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634810"/>
                  </a:ext>
                </a:extLst>
              </a:tr>
            </a:tbl>
          </a:graphicData>
        </a:graphic>
      </p:graphicFrame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C56C8AC1-79B9-467A-B911-B7C833618E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6082317"/>
              </p:ext>
            </p:extLst>
          </p:nvPr>
        </p:nvGraphicFramePr>
        <p:xfrm>
          <a:off x="457200" y="4005064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836871065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7155765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>
                          <a:solidFill>
                            <a:schemeClr val="bg1"/>
                          </a:solidFill>
                        </a:rPr>
                        <a:t>Relative accuracy levels for measurement BW of SSB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66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± 3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523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Intel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±  3.5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679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447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634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97356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B7CAE-2B29-4062-B8EC-E23354AF8A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3600" dirty="0"/>
              <a:t>Summary of CSI-RS based L1 RSRP measurement results with single sample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7063FE0-2235-44E1-9351-AAD09ED45F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4528179"/>
              </p:ext>
            </p:extLst>
          </p:nvPr>
        </p:nvGraphicFramePr>
        <p:xfrm>
          <a:off x="457200" y="1600200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836871065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7155765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Absolute accuracy levels for measurement BW of 24 PRBs [dB]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66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± 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523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CMCC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±  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679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Intel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±  5.5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447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634810"/>
                  </a:ext>
                </a:extLst>
              </a:tr>
            </a:tbl>
          </a:graphicData>
        </a:graphic>
      </p:graphicFrame>
      <p:graphicFrame>
        <p:nvGraphicFramePr>
          <p:cNvPr id="6" name="Content Placeholder 3">
            <a:extLst>
              <a:ext uri="{FF2B5EF4-FFF2-40B4-BE49-F238E27FC236}">
                <a16:creationId xmlns:a16="http://schemas.microsoft.com/office/drawing/2014/main" id="{C56C8AC1-79B9-467A-B911-B7C833618E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1959585"/>
              </p:ext>
            </p:extLst>
          </p:nvPr>
        </p:nvGraphicFramePr>
        <p:xfrm>
          <a:off x="457200" y="4005064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3836871065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7155765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Relative accuracy levels for measurement BW of 24 PRBs [dB]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166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Huawei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± 3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523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CMCC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± 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7679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Intel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±  3.5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447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56348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1762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44A61-74B6-4C19-83CA-5AC559FA9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z="3600" dirty="0"/>
              <a:t>Way forward for L1-RSRP measurement accuacy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C097C-0F30-4C3C-930B-D33D7128CB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RAN4 is to decide the minimum BW used for deriving the CSI-RS based L1-RSRP measurement accuacy based on the simulation results.</a:t>
            </a:r>
          </a:p>
          <a:p>
            <a:r>
              <a:rPr lang="sv-SE" dirty="0"/>
              <a:t>Interested companies are encouraged to provide L1-RSRP accuracy simulation results based on the simulation assumptions in this WF.</a:t>
            </a:r>
          </a:p>
        </p:txBody>
      </p:sp>
    </p:spTree>
    <p:extLst>
      <p:ext uri="{BB962C8B-B14F-4D97-AF65-F5344CB8AC3E}">
        <p14:creationId xmlns:p14="http://schemas.microsoft.com/office/powerpoint/2010/main" val="860201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5977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3600" dirty="0"/>
              <a:t>Simulation assumptions for CSI-RS based L1-RSRP measurement accuracy</a:t>
            </a:r>
            <a:endParaRPr lang="zh-CN" altLang="en-US" sz="3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EC5405-9CFA-4594-B9FB-DE25D8B5E4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033254"/>
              </p:ext>
            </p:extLst>
          </p:nvPr>
        </p:nvGraphicFramePr>
        <p:xfrm>
          <a:off x="1403648" y="1916832"/>
          <a:ext cx="64087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4356">
                  <a:extLst>
                    <a:ext uri="{9D8B030D-6E8A-4147-A177-3AD203B41FA5}">
                      <a16:colId xmlns:a16="http://schemas.microsoft.com/office/drawing/2014/main" val="4174841744"/>
                    </a:ext>
                  </a:extLst>
                </a:gridCol>
                <a:gridCol w="3204356">
                  <a:extLst>
                    <a:ext uri="{9D8B030D-6E8A-4147-A177-3AD203B41FA5}">
                      <a16:colId xmlns:a16="http://schemas.microsoft.com/office/drawing/2014/main" val="38219809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6353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SCS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15 kHz, 30 kHz, 120 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319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Side condition (SNR)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-3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5215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Density (D)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7806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Number of samples (M)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 (single sample measurement)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559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Number of PRB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24, 48, 96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5602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Propagation condition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AWGN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5382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368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5977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zh-CN" sz="3600" dirty="0"/>
              <a:t>Simulation assumptions for SSB </a:t>
            </a:r>
            <a:r>
              <a:rPr lang="en-US" altLang="zh-CN" sz="3600"/>
              <a:t>based L1-RSRP </a:t>
            </a:r>
            <a:r>
              <a:rPr lang="en-US" altLang="zh-CN" sz="3600" dirty="0"/>
              <a:t>measurement accuracy</a:t>
            </a:r>
            <a:endParaRPr lang="zh-CN" altLang="en-US" sz="3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EC5405-9CFA-4594-B9FB-DE25D8B5E4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294455"/>
              </p:ext>
            </p:extLst>
          </p:nvPr>
        </p:nvGraphicFramePr>
        <p:xfrm>
          <a:off x="1524000" y="1988840"/>
          <a:ext cx="636036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0184">
                  <a:extLst>
                    <a:ext uri="{9D8B030D-6E8A-4147-A177-3AD203B41FA5}">
                      <a16:colId xmlns:a16="http://schemas.microsoft.com/office/drawing/2014/main" val="4174841744"/>
                    </a:ext>
                  </a:extLst>
                </a:gridCol>
                <a:gridCol w="3180184">
                  <a:extLst>
                    <a:ext uri="{9D8B030D-6E8A-4147-A177-3AD203B41FA5}">
                      <a16:colId xmlns:a16="http://schemas.microsoft.com/office/drawing/2014/main" val="38219809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Parameters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63538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SCS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15 kHz, 30 kHz, 120 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8319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Side condition (SNR)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-3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5215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Number of samples (M)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1 (single sample measurement)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559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Propagation condition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/>
                        <a:t>AWGN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5382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2688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</TotalTime>
  <Words>277</Words>
  <Application>Microsoft Office PowerPoint</Application>
  <PresentationFormat>On-screen Show (4:3)</PresentationFormat>
  <Paragraphs>68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宋体</vt:lpstr>
      <vt:lpstr>Arial</vt:lpstr>
      <vt:lpstr>Arial Unicode MS</vt:lpstr>
      <vt:lpstr>Calibri</vt:lpstr>
      <vt:lpstr>Office 主题</vt:lpstr>
      <vt:lpstr>3GPP TSG-RAN WG4 Meeting #90 Athens, Greece, 25th February – 1st March 2019</vt:lpstr>
      <vt:lpstr>Agreement</vt:lpstr>
      <vt:lpstr>Summary of SSB based L1 RSRP measurement results with single sample</vt:lpstr>
      <vt:lpstr>Summary of CSI-RS based L1 RSRP measurement results with single sample</vt:lpstr>
      <vt:lpstr>Way forward for L1-RSRP measurement accuacy requirements</vt:lpstr>
      <vt:lpstr>Simulation assumptions for CSI-RS based L1-RSRP measurement accuracy</vt:lpstr>
      <vt:lpstr>Simulation assumptions for SSB based L1-RSRP measurement accuracy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Santhan Thangarasa</cp:lastModifiedBy>
  <cp:revision>189</cp:revision>
  <dcterms:created xsi:type="dcterms:W3CDTF">2016-01-12T08:39:50Z</dcterms:created>
  <dcterms:modified xsi:type="dcterms:W3CDTF">2019-03-01T08:57:09Z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(3)ChV0J4j5W1ALop8VVAE8Qu2N9pUXDBITlksiDCVratVaiSnjVVvBq8bV89hGpFQC71MRCN7Z
aqC+N6kXiJIQ5QslIPGV13JeU6GIDotwhROCKhQXGv0aaf1rmiSWDzptDG8l+3l7XeRA9cEq
/1ckZa908+VPV8btT449UrDASSpdQbuc2Q1jVl2WXOdr4dVpIOtKfk4H2LltlNnC5HpvnFst
6Hyg1PmD+BV3RG0O+s</vt:lpwstr>
  </property>
  <property fmtid="{D5CDD505-2E9C-101B-9397-08002B2CF9AE}" pid="3" name="_2015_ms_pID_7253431">
    <vt:lpwstr>cjApx1QCM1mIm3a9VNP9NPqGxBALbZcc6Tbmnv+KabB71m28D7IHir
3zVZTjdIvV5mXLhsFu0DZI3uvslxDfYNneQ+iLJJ1yahLrKuWpgaud3EL8vma8xesAU1lWyH
bKbf6O8AJ8T4RhMdJAxcCJtNsFY31iVJpuCQ2LHeaGOF2IZXHTpiTwGBGA1OLyfMQJDDaaU8
FlbiRteVeY7A0nOeLVsG/hn4uWkfj+hUNmvG</vt:lpwstr>
  </property>
  <property fmtid="{D5CDD505-2E9C-101B-9397-08002B2CF9AE}" pid="4" name="_2015_ms_pID_7253432">
    <vt:lpwstr>D2S598/W3nbsw97OcQzB9mJ6xmAsNVsHSvrh
aWeI5dPvsiulFBhZtmimijEP9+e8LPaO+mvPpAsE2726SDI0Zv0=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1533929405</vt:lpwstr>
  </property>
</Properties>
</file>