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401" r:id="rId6"/>
    <p:sldId id="410" r:id="rId7"/>
    <p:sldId id="408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48" autoAdjust="0"/>
    <p:restoredTop sz="87234" autoAdjust="0"/>
  </p:normalViewPr>
  <p:slideViewPr>
    <p:cSldViewPr>
      <p:cViewPr varScale="1">
        <p:scale>
          <a:sx n="87" d="100"/>
          <a:sy n="87" d="100"/>
        </p:scale>
        <p:origin x="1622" y="1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01.03.2019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SRS antenna switching for FR2</a:t>
            </a:r>
            <a:endParaRPr lang="zh-CN" altLang="zh-CN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Huawei, </a:t>
            </a:r>
            <a:r>
              <a:rPr lang="en-US" altLang="zh-CN" sz="2800" dirty="0" err="1">
                <a:solidFill>
                  <a:schemeClr val="tx1"/>
                </a:solidFill>
              </a:rPr>
              <a:t>HiSilicon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438408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#90 Meeting</a:t>
            </a:r>
          </a:p>
          <a:p>
            <a:pPr>
              <a:buNone/>
            </a:pPr>
            <a:r>
              <a:rPr lang="en-GB" sz="1800" b="1" dirty="0" smtClean="0"/>
              <a:t>Athens, Greece, 25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Feb. – 01</a:t>
            </a:r>
            <a:r>
              <a:rPr lang="en-GB" sz="1800" b="1" baseline="30000" dirty="0" smtClean="0"/>
              <a:t>st</a:t>
            </a:r>
            <a:r>
              <a:rPr lang="en-GB" sz="1800" b="1" dirty="0" smtClean="0"/>
              <a:t> March, 2019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9201" y="323850"/>
            <a:ext cx="13163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/>
              <a:t>R4-1902483</a:t>
            </a:r>
            <a:endParaRPr lang="en-GB" altLang="zh-CN" sz="1800" b="1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4876800"/>
          </a:xfrm>
        </p:spPr>
        <p:txBody>
          <a:bodyPr/>
          <a:lstStyle/>
          <a:p>
            <a:pPr lvl="0" latinLnBrk="0"/>
            <a:r>
              <a:rPr lang="en-GB" altLang="zh-CN" dirty="0"/>
              <a:t>SRS antenna switching time of 15us has been agreed in Rel-15. </a:t>
            </a:r>
            <a:endParaRPr lang="en-GB" altLang="zh-CN" dirty="0" smtClean="0"/>
          </a:p>
          <a:p>
            <a:pPr lvl="0" latinLnBrk="0"/>
            <a:r>
              <a:rPr lang="en-GB" altLang="zh-CN" dirty="0" smtClean="0"/>
              <a:t>In </a:t>
            </a:r>
            <a:r>
              <a:rPr lang="en-GB" altLang="zh-CN" dirty="0"/>
              <a:t>the LS sent to RAN1, it stated clearly that the switching time for FR2 actually has not been discussed yet and RAN4 will further discuss the </a:t>
            </a:r>
            <a:r>
              <a:rPr lang="en-GB" altLang="zh-CN" dirty="0" smtClean="0"/>
              <a:t>value </a:t>
            </a:r>
            <a:r>
              <a:rPr lang="en-US" altLang="zh-CN" dirty="0" smtClean="0"/>
              <a:t>[1]</a:t>
            </a:r>
            <a:r>
              <a:rPr lang="en-GB" altLang="zh-CN" dirty="0" smtClean="0"/>
              <a:t>.</a:t>
            </a:r>
            <a:endParaRPr lang="en-US" altLang="zh-CN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Way forward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09600" y="1066800"/>
            <a:ext cx="8229600" cy="4899025"/>
          </a:xfrm>
        </p:spPr>
        <p:txBody>
          <a:bodyPr/>
          <a:lstStyle/>
          <a:p>
            <a:r>
              <a:rPr lang="en-GB" altLang="zh-CN" dirty="0"/>
              <a:t>SRS antenna switching </a:t>
            </a:r>
            <a:r>
              <a:rPr lang="en-GB" altLang="zh-CN" dirty="0" smtClean="0"/>
              <a:t>time for FR2 applies for switching cases both in the same panel and between two panels</a:t>
            </a:r>
          </a:p>
          <a:p>
            <a:r>
              <a:rPr lang="en-US" altLang="zh-CN" dirty="0" smtClean="0"/>
              <a:t>SRS </a:t>
            </a:r>
            <a:r>
              <a:rPr lang="en-US" altLang="zh-CN" dirty="0"/>
              <a:t>antenna switching </a:t>
            </a:r>
            <a:r>
              <a:rPr lang="en-US" altLang="zh-CN" dirty="0" smtClean="0"/>
              <a:t>time for </a:t>
            </a:r>
            <a:r>
              <a:rPr lang="en-US" altLang="zh-CN" dirty="0"/>
              <a:t>FR2 </a:t>
            </a:r>
            <a:r>
              <a:rPr lang="en-US" altLang="zh-CN" dirty="0" smtClean="0"/>
              <a:t>study both SCSs 60kHz </a:t>
            </a:r>
            <a:r>
              <a:rPr lang="en-US" altLang="zh-CN" dirty="0"/>
              <a:t>and </a:t>
            </a:r>
            <a:r>
              <a:rPr lang="en-US" altLang="zh-CN" dirty="0" smtClean="0"/>
              <a:t>120kHz.</a:t>
            </a:r>
            <a:endParaRPr lang="zh-CN" altLang="zh-CN" dirty="0"/>
          </a:p>
          <a:p>
            <a:r>
              <a:rPr lang="en-US" altLang="zh-CN" dirty="0" smtClean="0"/>
              <a:t>Whether SRS antenna switching can be less than 8.93us will be further studied in next RAN4 meeting.</a:t>
            </a:r>
          </a:p>
          <a:p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18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Reference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899025"/>
          </a:xfrm>
        </p:spPr>
        <p:txBody>
          <a:bodyPr/>
          <a:lstStyle/>
          <a:p>
            <a:pPr marL="0" indent="0" fontAlgn="ctr">
              <a:buNone/>
            </a:pPr>
            <a:r>
              <a:rPr lang="en-US" altLang="ko-KR" dirty="0" smtClean="0"/>
              <a:t>[</a:t>
            </a:r>
            <a:r>
              <a:rPr lang="en-US" altLang="ko-KR" dirty="0"/>
              <a:t>1</a:t>
            </a:r>
            <a:r>
              <a:rPr lang="en-US" altLang="ko-KR" dirty="0" smtClean="0"/>
              <a:t>] </a:t>
            </a:r>
            <a:r>
              <a:rPr lang="en-GB" altLang="zh-CN" dirty="0"/>
              <a:t>R4-1811533, Reply LS on adjacent TDM combinations of SRS for antenna switching and other UL physical channels, Huawei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17c5c574-4f42-45b3-8a7f-77d8e859d07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10870</TotalTime>
  <Words>152</Words>
  <Application>Microsoft Office PowerPoint</Application>
  <PresentationFormat>画面に合わせる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Office Theme</vt:lpstr>
      <vt:lpstr>WF on SRS antenna switching for FR2</vt:lpstr>
      <vt:lpstr>Background</vt:lpstr>
      <vt:lpstr>Way forward</vt:lpstr>
      <vt:lpstr>Reference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0172918</cp:lastModifiedBy>
  <cp:revision>1088</cp:revision>
  <dcterms:created xsi:type="dcterms:W3CDTF">2013-05-13T16:02:00Z</dcterms:created>
  <dcterms:modified xsi:type="dcterms:W3CDTF">2019-03-01T07:29:09Z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(3)JUXzycrYgme9xPmyUiQ88zekxDv+XUwYZCtpGTee0v1HJ43gUGate7S4RZvj/P8kk9X/MI9L
rmPW2Hvkq8lTHaxvQuChFDFw0DWthaSrbEdeKF+IfM1ihtAO/gVpiuZQb7FxM1IAIhmgL+fc
hUeLJmBxsP11iA/3O7Ee8weqJD9T+5K8MXTxinTwyqC+ZF64yZRA6eq9woWTzitpStseI6PI
nLPsT8JiTFFaiiFImP</vt:lpwstr>
  </property>
  <property fmtid="{D5CDD505-2E9C-101B-9397-08002B2CF9AE}" pid="13" name="_2015_ms_pID_7253431">
    <vt:lpwstr>uY+ClTAUtz2SYj/SB/FvbvAFqhLYKeFzQEwApW43chAVsYy2YvvMdu
8XsBb5t5F5+p9uHAgIUAjPMGq/cf5SahAAAEsdWQB/LOMicFASoemsgLxEDdWqnfSiat13zi
bTSCTzMeQJOZ6zS5MF5LSdRu6cJOF72VuIoBdZuybZ0Ig0oswQCVRroGzfjCD94gB38Ss3yS
QjjgUhruKGzmeKJ3mjgixnaQs+KVpqONFqUV</vt:lpwstr>
  </property>
  <property fmtid="{D5CDD505-2E9C-101B-9397-08002B2CF9AE}" pid="14" name="_2015_ms_pID_7253432">
    <vt:lpwstr>hNI9LT9EFDY/+ClfV+LksGs=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1551005175</vt:lpwstr>
  </property>
</Properties>
</file>