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3" r:id="rId6"/>
    <p:sldId id="261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54" d="100"/>
          <a:sy n="54" d="100"/>
        </p:scale>
        <p:origin x="4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2A593-93F2-4E80-A24F-AF080BD3EB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236809-E987-4343-A722-BCA1E7A266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1D7A5-6609-4827-9451-6AB766D34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4FF2E8-44B2-4A13-BCD0-2C3488A24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0BA2BE-11CF-4EC5-AC19-D1F091348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05461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48F78-2085-4B5D-A0F8-6CE479382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5D8DE6-D66A-4D2D-A6A7-FA1B92B50A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3051DD-B199-419B-A1C0-2B8F0F1CF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428469-CF22-45DC-BA70-9F6A618E8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DB2496-1E6B-4376-8863-782874D36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85080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20B150-B410-4EAD-B299-2B9045A7A6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F02908-0FF8-414F-91A9-95621AA6FB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A2E5E-4BD5-40FB-86EA-694CF2714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DB4CA-C392-481D-9EB3-E0D966358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AEA2F0-DF59-428C-A932-A441F57C1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50894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7F32E-D6C7-419A-B46A-D1FD1A10D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2E434-9129-4502-8D53-2D81CA170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96016F-99F6-402E-8C4D-27C670808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7E82E-6AD6-4D40-AE23-C4F1EB3E6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E33279-4AF2-40AE-9DC5-840C40099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10524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75ED2-3BB5-417F-91E7-30154454A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78E99E-A0AC-4776-BE16-EC31446666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E12CF-5535-42B5-BEA2-3D10F057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3F9769-206D-4113-A6A3-A30A269D7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0D1F3-5A24-4A6B-B3D1-9B98B1DA0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08141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7F2DF-D37C-4BF6-9156-BD2555EB4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BBC956-2264-4032-A2FA-7D4CA586F7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E3E2EA-7F37-4AF5-9398-2BBCF411B4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831A77-C271-4B39-8132-1AC991E8A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C7040B-1073-4E1F-A7FF-22BFA2A3A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A55D-FD23-4378-BF5F-1C8B2E628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87491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53B56-F2EE-48A9-9B11-2C3076239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C0D5DA-EB92-4691-89A7-A5830C49FB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A48EC7-CBA6-468E-89B3-6E1A3782A1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7255BF-6AD0-47F4-8ABF-44A881598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D49ABC-0B31-4CC0-A4B3-D301D7DEFE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D9F319-F934-4339-93BE-7C08B0E16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4D4600-8333-4FC5-90C0-BE83A9EBE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4AFE5B-4A0D-4C0E-BD50-8DF6097FE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2546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161DA-ED04-41A4-917F-13E55340B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834B4E-B72F-4A28-8462-4F2F48A80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55DFEE-3211-4ECF-B274-8059AF4DB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E301D4-4146-4993-9C90-F9DA4391E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7657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249945-033E-4C02-A886-8E59992B1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4CCF58-22CB-46DF-A016-14D538E40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394E3-4788-4ED6-982C-201B00998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1650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BB09C-668B-4A5C-902B-2FA970821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7E8EBB-CE5B-400C-A137-8220E2546C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4707B2-BFAB-42E3-B68A-438CE5D8AD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B4BDF-61DE-4589-83BC-F91EBCB98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123C5F-E96D-4B16-B790-22438CDC7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EDA4DD-CE29-4548-A810-CE8B1F797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07482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05A7B-79A3-4CBE-93EC-407CA9CD8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FDFA2C-4D3A-473E-AD99-8F5B12F41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C48BEA-60B9-407B-9000-EBA40FD41D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3ED9D7-AA66-4B7C-847F-8CFFF68E8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2AB7E2-D4F0-49C9-8E93-CA64BCF1D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21AAF-0D6B-4F2F-BF2C-C4F92CD70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84666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434C22B-B942-4C8D-B30D-1E3A9028E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76B75A-4AC5-4062-A95D-C14DE5803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6E9AC2-B300-4A3E-949A-9253288801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637C5-8F14-47EF-9680-B9ED69B522D9}" type="datetimeFigureOut">
              <a:rPr lang="fi-FI" smtClean="0"/>
              <a:t>28.2.2019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97F6C1-0ACE-462E-9B98-93B57F740D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77810-6D01-4C36-9EAA-0630C80771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5EBA4-93AE-4E1E-937F-D775ED0B8A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7917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BF18CBC2-BCE4-469F-9EEF-64CE9FD4D01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1847850"/>
          </a:xfrm>
        </p:spPr>
        <p:txBody>
          <a:bodyPr/>
          <a:lstStyle/>
          <a:p>
            <a:r>
              <a:rPr lang="en-US" altLang="ja-JP" sz="4000" dirty="0">
                <a:ea typeface="MS PGothic" panose="020B0600070205080204" pitchFamily="34" charset="-128"/>
              </a:rPr>
              <a:t>Discussion on HD-FDD NB-IOT RLM in-sync test cases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CA3C033-6695-4246-BAA7-FD067CE1488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ea typeface="MS PGothic" panose="020B0600070205080204" pitchFamily="34" charset="-128"/>
              </a:rPr>
              <a:t>Nordic Semiconductor</a:t>
            </a:r>
          </a:p>
        </p:txBody>
      </p:sp>
      <p:sp>
        <p:nvSpPr>
          <p:cNvPr id="2052" name="Text Box 4">
            <a:extLst>
              <a:ext uri="{FF2B5EF4-FFF2-40B4-BE49-F238E27FC236}">
                <a16:creationId xmlns:a16="http://schemas.microsoft.com/office/drawing/2014/main" id="{2B8EFB87-C421-460B-A129-189E11F5D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7200" y="188914"/>
            <a:ext cx="2446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i-FI" dirty="0"/>
              <a:t>R4-1902096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2053" name="Rectangle 6">
            <a:extLst>
              <a:ext uri="{FF2B5EF4-FFF2-40B4-BE49-F238E27FC236}">
                <a16:creationId xmlns:a16="http://schemas.microsoft.com/office/drawing/2014/main" id="{06E14FE6-14B1-434D-AD63-69BE4AFA3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4199"/>
            <a:ext cx="533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GB" altLang="zh-CN" b="1" dirty="0"/>
              <a:t>3GPP TSG-RAN WG4 Meeting 90</a:t>
            </a:r>
            <a:endParaRPr lang="zh-CN" altLang="zh-CN" b="1" dirty="0"/>
          </a:p>
          <a:p>
            <a:r>
              <a:rPr lang="en-US" b="1" dirty="0"/>
              <a:t>Athens, Greece, 25</a:t>
            </a:r>
            <a:r>
              <a:rPr lang="en-US" b="1" baseline="30000" dirty="0"/>
              <a:t>th</a:t>
            </a:r>
            <a:r>
              <a:rPr lang="en-US" b="1" dirty="0"/>
              <a:t> February – 1</a:t>
            </a:r>
            <a:r>
              <a:rPr lang="en-US" b="1" baseline="30000" dirty="0"/>
              <a:t>st</a:t>
            </a:r>
            <a:r>
              <a:rPr lang="en-US" b="1" dirty="0"/>
              <a:t> March, 2019</a:t>
            </a:r>
            <a:endParaRPr lang="fi-FI" b="1" dirty="0"/>
          </a:p>
          <a:p>
            <a:pPr eaLnBrk="1" hangingPunct="1"/>
            <a:r>
              <a:rPr lang="en-GB" altLang="zh-CN" b="1" dirty="0"/>
              <a:t>Agenda Item: 4.2.3.2</a:t>
            </a:r>
          </a:p>
          <a:p>
            <a:pPr eaLnBrk="1" hangingPunct="1"/>
            <a:r>
              <a:rPr lang="en-GB" altLang="zh-CN" b="1" dirty="0"/>
              <a:t>Document for: Approval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207267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D01C0-713E-4D03-8FFC-606C32FC9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C791AE-8C64-437B-9D56-61452A4E6A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HD-FDD NB-IOT RLM Test cases are proposed to change both in RAN4 by </a:t>
            </a:r>
            <a:r>
              <a:rPr lang="en-US" dirty="0"/>
              <a:t>R4-1900330</a:t>
            </a:r>
            <a:r>
              <a:rPr lang="fi-FI" dirty="0"/>
              <a:t> and in RAN5</a:t>
            </a:r>
            <a:r>
              <a:rPr lang="en-US" dirty="0"/>
              <a:t> R5-192037</a:t>
            </a:r>
            <a:endParaRPr lang="fi-FI" dirty="0"/>
          </a:p>
          <a:p>
            <a:r>
              <a:rPr lang="fi-FI" dirty="0"/>
              <a:t>R&amp;S pointed that they have solution that could be done internally in RAN5 </a:t>
            </a:r>
          </a:p>
          <a:p>
            <a:r>
              <a:rPr lang="fi-FI" dirty="0"/>
              <a:t>solution to solve this internally in RAN5 as in </a:t>
            </a:r>
            <a:r>
              <a:rPr lang="en-US" dirty="0"/>
              <a:t>R5-192037</a:t>
            </a:r>
            <a:r>
              <a:rPr lang="fi-FI" dirty="0"/>
              <a:t> doesn’t work as can be seen from the following analysis</a:t>
            </a:r>
          </a:p>
          <a:p>
            <a:pPr marL="0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0669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57C26-5FF2-4D8A-B4D3-D6863E5FB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Analysis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2FC87AF-09D6-4359-809B-2E2C7D7CD47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dirty="0"/>
                  <a:t>In R5-192037, analysis is done with wrong time interval assumptions. Times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i-FI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a:rPr lang="fi-FI" i="1">
                            <a:latin typeface="Cambria Math" panose="02040503050406030204" pitchFamily="18" charset="0"/>
                          </a:rPr>
                          <m:t>1−2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i-FI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a:rPr lang="fi-FI" i="1">
                            <a:latin typeface="Cambria Math" panose="02040503050406030204" pitchFamily="18" charset="0"/>
                          </a:rPr>
                          <m:t>3−4</m:t>
                        </m:r>
                      </m:sub>
                    </m:sSub>
                    <m:r>
                      <a:rPr lang="fi-FI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are strongly dependent on UE performance as time intervals are dependent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i-FI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Q</m:t>
                        </m:r>
                      </m:e>
                      <m:sub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in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i-FI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Q</m:t>
                        </m:r>
                      </m:e>
                      <m:sub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out</m:t>
                        </m:r>
                      </m:sub>
                    </m:sSub>
                  </m:oMath>
                </a14:m>
                <a:r>
                  <a:rPr lang="en-US" dirty="0"/>
                  <a:t>. </a:t>
                </a:r>
              </a:p>
              <a:p>
                <a:r>
                  <a:rPr lang="en-US" dirty="0"/>
                  <a:t>Figures in next slide repeat calculations of R5-192037 with timer T310 set to 2s, and T2 with new proposed times of R&amp;S and with performance table values in R4-1900330. Green scenarios would pass the test with new R&amp;S T2 values without increasing T310.</a:t>
                </a:r>
              </a:p>
              <a:p>
                <a:r>
                  <a:rPr lang="en-US" dirty="0"/>
                  <a:t>Analysis is done by assuming ideal SNR estimator but with the assumption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i-FI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Q</m:t>
                        </m:r>
                      </m:e>
                      <m:sub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in</m:t>
                        </m:r>
                      </m:sub>
                    </m:sSub>
                    <m:r>
                      <a:rPr lang="fi-FI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i-FI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Q</m:t>
                        </m:r>
                      </m:e>
                      <m:sub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out</m:t>
                        </m:r>
                      </m:sub>
                    </m:sSub>
                    <m:r>
                      <a:rPr lang="fi-FI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evaluation times are needed to trigger in-sync or out-of-sync after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i-FI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Q</m:t>
                        </m:r>
                      </m:e>
                      <m:sub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out</m:t>
                        </m:r>
                      </m:sub>
                    </m:sSub>
                    <m:r>
                      <a:rPr lang="fi-FI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i-FI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Q</m:t>
                        </m:r>
                      </m:e>
                      <m:sub>
                        <m:r>
                          <m:rPr>
                            <m:nor/>
                          </m:rPr>
                          <a:rPr lang="fi-FI">
                            <a:latin typeface="Cambria Math" panose="02040503050406030204" pitchFamily="18" charset="0"/>
                          </a:rPr>
                          <m:t>in</m:t>
                        </m:r>
                      </m:sub>
                    </m:sSub>
                    <m:r>
                      <a:rPr lang="fi-FI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threshold is met, respectively.</a:t>
                </a:r>
              </a:p>
              <a:p>
                <a:r>
                  <a:rPr lang="en-US" b="1" dirty="0"/>
                  <a:t>Proposal:</a:t>
                </a:r>
                <a:r>
                  <a:rPr lang="en-US" dirty="0"/>
                  <a:t> Increase timer T310 value to 4s, as it is the next valid value in 36.331, and increase time T2 with some value less than 2s to keep test case reasonable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2FC87AF-09D6-4359-809B-2E2C7D7CD47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8" t="-3501" r="-14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1604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F3BDB7A-4D79-4348-A773-581E2C335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0463"/>
            <a:ext cx="10515600" cy="1325563"/>
          </a:xfrm>
        </p:spPr>
        <p:txBody>
          <a:bodyPr/>
          <a:lstStyle/>
          <a:p>
            <a:r>
              <a:rPr lang="fi-FI" dirty="0"/>
              <a:t>Results with R&amp;S proposal in [</a:t>
            </a:r>
            <a:r>
              <a:rPr lang="en-US" dirty="0"/>
              <a:t>R5-192037]</a:t>
            </a:r>
            <a:endParaRPr lang="fi-FI" dirty="0"/>
          </a:p>
        </p:txBody>
      </p:sp>
      <p:pic>
        <p:nvPicPr>
          <p:cNvPr id="1029" name="Picture 5" descr="image001">
            <a:extLst>
              <a:ext uri="{FF2B5EF4-FFF2-40B4-BE49-F238E27FC236}">
                <a16:creationId xmlns:a16="http://schemas.microsoft.com/office/drawing/2014/main" id="{F0E86AF4-D543-4F6E-A0C6-CC145AF2B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" y="1804068"/>
            <a:ext cx="5240593" cy="423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3" descr="image002">
            <a:extLst>
              <a:ext uri="{FF2B5EF4-FFF2-40B4-BE49-F238E27FC236}">
                <a16:creationId xmlns:a16="http://schemas.microsoft.com/office/drawing/2014/main" id="{707661A6-45C9-491F-9B03-F43F2E57A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363" y="1946276"/>
            <a:ext cx="5062537" cy="4088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9455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30A74-F70D-4DBF-B784-8B97ED102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Proposal of new times, T310=4s, T2 = 2,12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E622F6-5C6F-47D2-A8C8-2400090BC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1831" y="1894889"/>
            <a:ext cx="5373642" cy="43344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54EBDB-76C0-42C1-AE8C-8DF80C056B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740" y="1685340"/>
            <a:ext cx="5633430" cy="454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166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F1EE1-F61D-4FFD-963F-A381AA5E3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References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A299740-0DFF-46A8-BCA2-EDFFC6C4E0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2633" y="1825625"/>
            <a:ext cx="1170432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[R5-192037] </a:t>
            </a:r>
            <a:r>
              <a:rPr lang="en-GB" dirty="0"/>
              <a:t>Correction to TT analysis for NB-IOT RLM tests	Rohde &amp; Schwartz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[R4-190330] </a:t>
            </a:r>
            <a:r>
              <a:rPr lang="en-GB" dirty="0"/>
              <a:t>On HD-FDD NB-IoT RLM tests	Qualcomm</a:t>
            </a:r>
            <a:endParaRPr lang="fi-FI" dirty="0"/>
          </a:p>
          <a:p>
            <a:pPr marL="0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09426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167</Words>
  <Application>Microsoft Office PowerPoint</Application>
  <PresentationFormat>Widescreen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MS PGothic</vt:lpstr>
      <vt:lpstr>宋体</vt:lpstr>
      <vt:lpstr>Arial</vt:lpstr>
      <vt:lpstr>Calibri</vt:lpstr>
      <vt:lpstr>Calibri Light</vt:lpstr>
      <vt:lpstr>Cambria Math</vt:lpstr>
      <vt:lpstr>Office Theme</vt:lpstr>
      <vt:lpstr>Discussion on HD-FDD NB-IOT RLM in-sync test cases</vt:lpstr>
      <vt:lpstr>Backround</vt:lpstr>
      <vt:lpstr>Analysis</vt:lpstr>
      <vt:lpstr>Results with R&amp;S proposal in [R5-192037]</vt:lpstr>
      <vt:lpstr>Proposal of new times, T310=4s, T2 = 2,12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Tiri, Hanna-Liisa</dc:creator>
  <cp:lastModifiedBy>Ohukainen, Niko</cp:lastModifiedBy>
  <cp:revision>14</cp:revision>
  <dcterms:created xsi:type="dcterms:W3CDTF">2019-02-27T07:46:24Z</dcterms:created>
  <dcterms:modified xsi:type="dcterms:W3CDTF">2019-02-28T06:42:02Z</dcterms:modified>
</cp:coreProperties>
</file>