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70" r:id="rId3"/>
    <p:sldId id="297" r:id="rId4"/>
    <p:sldId id="296" r:id="rId5"/>
    <p:sldId id="288" r:id="rId6"/>
    <p:sldId id="294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1176" autoAdjust="0"/>
  </p:normalViewPr>
  <p:slideViewPr>
    <p:cSldViewPr>
      <p:cViewPr varScale="1">
        <p:scale>
          <a:sx n="110" d="100"/>
          <a:sy n="110" d="100"/>
        </p:scale>
        <p:origin x="164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eller, Axel (Nokia - FR/Paris-Saclay)" userId="6b065ed8-40bf-4bd7-b1e4-242bb2fb76f9" providerId="ADAL" clId="{CA170295-490C-47FC-A7D8-93B422AD84DA}"/>
    <pc:docChg chg="custSel modSld">
      <pc:chgData name="Mueller, Axel (Nokia - FR/Paris-Saclay)" userId="6b065ed8-40bf-4bd7-b1e4-242bb2fb76f9" providerId="ADAL" clId="{CA170295-490C-47FC-A7D8-93B422AD84DA}" dt="2019-02-28T11:11:51.906" v="181" actId="207"/>
      <pc:docMkLst>
        <pc:docMk/>
      </pc:docMkLst>
      <pc:sldChg chg="modSp">
        <pc:chgData name="Mueller, Axel (Nokia - FR/Paris-Saclay)" userId="6b065ed8-40bf-4bd7-b1e4-242bb2fb76f9" providerId="ADAL" clId="{CA170295-490C-47FC-A7D8-93B422AD84DA}" dt="2019-02-28T11:11:51.906" v="181" actId="207"/>
        <pc:sldMkLst>
          <pc:docMk/>
          <pc:sldMk cId="0" sldId="256"/>
        </pc:sldMkLst>
        <pc:spChg chg="mod">
          <ac:chgData name="Mueller, Axel (Nokia - FR/Paris-Saclay)" userId="6b065ed8-40bf-4bd7-b1e4-242bb2fb76f9" providerId="ADAL" clId="{CA170295-490C-47FC-A7D8-93B422AD84DA}" dt="2019-02-28T11:11:48.006" v="180" actId="207"/>
          <ac:spMkLst>
            <pc:docMk/>
            <pc:sldMk cId="0" sldId="256"/>
            <ac:spMk id="9" creationId="{52A9A88A-35BF-419E-B5BF-1BB21DAAB3F8}"/>
          </ac:spMkLst>
        </pc:spChg>
        <pc:spChg chg="mod">
          <ac:chgData name="Mueller, Axel (Nokia - FR/Paris-Saclay)" userId="6b065ed8-40bf-4bd7-b1e4-242bb2fb76f9" providerId="ADAL" clId="{CA170295-490C-47FC-A7D8-93B422AD84DA}" dt="2019-02-28T11:11:51.906" v="181" actId="207"/>
          <ac:spMkLst>
            <pc:docMk/>
            <pc:sldMk cId="0" sldId="256"/>
            <ac:spMk id="15" creationId="{BDDCA1A0-90A2-442A-B5F7-0914179929C5}"/>
          </ac:spMkLst>
        </pc:spChg>
      </pc:sldChg>
      <pc:sldChg chg="modSp">
        <pc:chgData name="Mueller, Axel (Nokia - FR/Paris-Saclay)" userId="6b065ed8-40bf-4bd7-b1e4-242bb2fb76f9" providerId="ADAL" clId="{CA170295-490C-47FC-A7D8-93B422AD84DA}" dt="2019-02-28T07:17:25.817" v="179" actId="27636"/>
        <pc:sldMkLst>
          <pc:docMk/>
          <pc:sldMk cId="3227263650" sldId="296"/>
        </pc:sldMkLst>
        <pc:spChg chg="mod">
          <ac:chgData name="Mueller, Axel (Nokia - FR/Paris-Saclay)" userId="6b065ed8-40bf-4bd7-b1e4-242bb2fb76f9" providerId="ADAL" clId="{CA170295-490C-47FC-A7D8-93B422AD84DA}" dt="2019-02-28T07:17:25.817" v="179" actId="27636"/>
          <ac:spMkLst>
            <pc:docMk/>
            <pc:sldMk cId="3227263650" sldId="296"/>
            <ac:spMk id="3" creationId="{C0F7F97E-615E-4886-A9D1-1B7F4982F63B}"/>
          </ac:spMkLst>
        </pc:spChg>
      </pc:sldChg>
    </pc:docChg>
  </pc:docChgLst>
  <pc:docChgLst>
    <pc:chgData name="Mueller, Axel (Nokia - FR/Paris-Saclay)" userId="6b065ed8-40bf-4bd7-b1e4-242bb2fb76f9" providerId="ADAL" clId="{D0A44826-0D44-4AA3-94CE-A0309A812475}"/>
    <pc:docChg chg="custSel addSld modSld">
      <pc:chgData name="Mueller, Axel (Nokia - FR/Paris-Saclay)" userId="6b065ed8-40bf-4bd7-b1e4-242bb2fb76f9" providerId="ADAL" clId="{D0A44826-0D44-4AA3-94CE-A0309A812475}" dt="2019-02-26T15:03:31.962" v="1251" actId="20577"/>
      <pc:docMkLst>
        <pc:docMk/>
      </pc:docMkLst>
      <pc:sldChg chg="modSp">
        <pc:chgData name="Mueller, Axel (Nokia - FR/Paris-Saclay)" userId="6b065ed8-40bf-4bd7-b1e4-242bb2fb76f9" providerId="ADAL" clId="{D0A44826-0D44-4AA3-94CE-A0309A812475}" dt="2019-02-26T14:34:19.917" v="620" actId="20577"/>
        <pc:sldMkLst>
          <pc:docMk/>
          <pc:sldMk cId="0" sldId="256"/>
        </pc:sldMkLst>
        <pc:spChg chg="mod">
          <ac:chgData name="Mueller, Axel (Nokia - FR/Paris-Saclay)" userId="6b065ed8-40bf-4bd7-b1e4-242bb2fb76f9" providerId="ADAL" clId="{D0A44826-0D44-4AA3-94CE-A0309A812475}" dt="2019-02-26T14:34:19.917" v="620" actId="20577"/>
          <ac:spMkLst>
            <pc:docMk/>
            <pc:sldMk cId="0" sldId="256"/>
            <ac:spMk id="9" creationId="{52A9A88A-35BF-419E-B5BF-1BB21DAAB3F8}"/>
          </ac:spMkLst>
        </pc:spChg>
      </pc:sldChg>
      <pc:sldChg chg="modSp add">
        <pc:chgData name="Mueller, Axel (Nokia - FR/Paris-Saclay)" userId="6b065ed8-40bf-4bd7-b1e4-242bb2fb76f9" providerId="ADAL" clId="{D0A44826-0D44-4AA3-94CE-A0309A812475}" dt="2019-02-26T15:03:31.962" v="1251" actId="20577"/>
        <pc:sldMkLst>
          <pc:docMk/>
          <pc:sldMk cId="942268581" sldId="294"/>
        </pc:sldMkLst>
        <pc:spChg chg="mod">
          <ac:chgData name="Mueller, Axel (Nokia - FR/Paris-Saclay)" userId="6b065ed8-40bf-4bd7-b1e4-242bb2fb76f9" providerId="ADAL" clId="{D0A44826-0D44-4AA3-94CE-A0309A812475}" dt="2019-02-26T15:03:13.784" v="1209" actId="20577"/>
          <ac:spMkLst>
            <pc:docMk/>
            <pc:sldMk cId="942268581" sldId="294"/>
            <ac:spMk id="2" creationId="{3A1E6248-B152-41A6-8DFC-37AFF3CC8878}"/>
          </ac:spMkLst>
        </pc:spChg>
        <pc:spChg chg="mod">
          <ac:chgData name="Mueller, Axel (Nokia - FR/Paris-Saclay)" userId="6b065ed8-40bf-4bd7-b1e4-242bb2fb76f9" providerId="ADAL" clId="{D0A44826-0D44-4AA3-94CE-A0309A812475}" dt="2019-02-26T15:03:31.962" v="1251" actId="20577"/>
          <ac:spMkLst>
            <pc:docMk/>
            <pc:sldMk cId="942268581" sldId="294"/>
            <ac:spMk id="3" creationId="{D047A790-370C-4CA0-B80E-BBF06173F24F}"/>
          </ac:spMkLst>
        </pc:spChg>
      </pc:sldChg>
    </pc:docChg>
  </pc:docChgLst>
  <pc:docChgLst>
    <pc:chgData name="Mueller, Axel (Nokia - FR/Paris-Saclay)" userId="6b065ed8-40bf-4bd7-b1e4-242bb2fb76f9" providerId="ADAL" clId="{5885C37B-ADBB-4337-8109-E6F47D990D0E}"/>
    <pc:docChg chg="custSel addSld delSld modSld">
      <pc:chgData name="Mueller, Axel (Nokia - FR/Paris-Saclay)" userId="6b065ed8-40bf-4bd7-b1e4-242bb2fb76f9" providerId="ADAL" clId="{5885C37B-ADBB-4337-8109-E6F47D990D0E}" dt="2019-02-27T13:36:22.927" v="929" actId="15"/>
      <pc:docMkLst>
        <pc:docMk/>
      </pc:docMkLst>
      <pc:sldChg chg="modSp">
        <pc:chgData name="Mueller, Axel (Nokia - FR/Paris-Saclay)" userId="6b065ed8-40bf-4bd7-b1e4-242bb2fb76f9" providerId="ADAL" clId="{5885C37B-ADBB-4337-8109-E6F47D990D0E}" dt="2019-02-27T13:36:22.927" v="929" actId="15"/>
        <pc:sldMkLst>
          <pc:docMk/>
          <pc:sldMk cId="4087263192" sldId="288"/>
        </pc:sldMkLst>
        <pc:spChg chg="mod">
          <ac:chgData name="Mueller, Axel (Nokia - FR/Paris-Saclay)" userId="6b065ed8-40bf-4bd7-b1e4-242bb2fb76f9" providerId="ADAL" clId="{5885C37B-ADBB-4337-8109-E6F47D990D0E}" dt="2019-02-27T13:30:07.905" v="906" actId="20577"/>
          <ac:spMkLst>
            <pc:docMk/>
            <pc:sldMk cId="4087263192" sldId="288"/>
            <ac:spMk id="2" creationId="{780E26A1-CFB9-4C56-84F4-20DDF4F75CFF}"/>
          </ac:spMkLst>
        </pc:spChg>
        <pc:spChg chg="mod">
          <ac:chgData name="Mueller, Axel (Nokia - FR/Paris-Saclay)" userId="6b065ed8-40bf-4bd7-b1e4-242bb2fb76f9" providerId="ADAL" clId="{5885C37B-ADBB-4337-8109-E6F47D990D0E}" dt="2019-02-27T13:36:22.927" v="929" actId="15"/>
          <ac:spMkLst>
            <pc:docMk/>
            <pc:sldMk cId="4087263192" sldId="288"/>
            <ac:spMk id="3" creationId="{C0F7F97E-615E-4886-A9D1-1B7F4982F63B}"/>
          </ac:spMkLst>
        </pc:spChg>
      </pc:sldChg>
      <pc:sldChg chg="del">
        <pc:chgData name="Mueller, Axel (Nokia - FR/Paris-Saclay)" userId="6b065ed8-40bf-4bd7-b1e4-242bb2fb76f9" providerId="ADAL" clId="{5885C37B-ADBB-4337-8109-E6F47D990D0E}" dt="2019-02-27T13:31:00.612" v="908" actId="2696"/>
        <pc:sldMkLst>
          <pc:docMk/>
          <pc:sldMk cId="2374537458" sldId="289"/>
        </pc:sldMkLst>
      </pc:sldChg>
      <pc:sldChg chg="del">
        <pc:chgData name="Mueller, Axel (Nokia - FR/Paris-Saclay)" userId="6b065ed8-40bf-4bd7-b1e4-242bb2fb76f9" providerId="ADAL" clId="{5885C37B-ADBB-4337-8109-E6F47D990D0E}" dt="2019-02-27T13:31:00.612" v="909" actId="2696"/>
        <pc:sldMkLst>
          <pc:docMk/>
          <pc:sldMk cId="2891646136" sldId="290"/>
        </pc:sldMkLst>
      </pc:sldChg>
      <pc:sldChg chg="del">
        <pc:chgData name="Mueller, Axel (Nokia - FR/Paris-Saclay)" userId="6b065ed8-40bf-4bd7-b1e4-242bb2fb76f9" providerId="ADAL" clId="{5885C37B-ADBB-4337-8109-E6F47D990D0E}" dt="2019-02-27T13:31:00.612" v="910" actId="2696"/>
        <pc:sldMkLst>
          <pc:docMk/>
          <pc:sldMk cId="2747922092" sldId="291"/>
        </pc:sldMkLst>
      </pc:sldChg>
      <pc:sldChg chg="del">
        <pc:chgData name="Mueller, Axel (Nokia - FR/Paris-Saclay)" userId="6b065ed8-40bf-4bd7-b1e4-242bb2fb76f9" providerId="ADAL" clId="{5885C37B-ADBB-4337-8109-E6F47D990D0E}" dt="2019-02-27T13:31:00.612" v="911" actId="2696"/>
        <pc:sldMkLst>
          <pc:docMk/>
          <pc:sldMk cId="3003189692" sldId="292"/>
        </pc:sldMkLst>
      </pc:sldChg>
      <pc:sldChg chg="del">
        <pc:chgData name="Mueller, Axel (Nokia - FR/Paris-Saclay)" userId="6b065ed8-40bf-4bd7-b1e4-242bb2fb76f9" providerId="ADAL" clId="{5885C37B-ADBB-4337-8109-E6F47D990D0E}" dt="2019-02-27T13:31:00.612" v="907" actId="2696"/>
        <pc:sldMkLst>
          <pc:docMk/>
          <pc:sldMk cId="4042798885" sldId="293"/>
        </pc:sldMkLst>
      </pc:sldChg>
      <pc:sldChg chg="modSp add">
        <pc:chgData name="Mueller, Axel (Nokia - FR/Paris-Saclay)" userId="6b065ed8-40bf-4bd7-b1e4-242bb2fb76f9" providerId="ADAL" clId="{5885C37B-ADBB-4337-8109-E6F47D990D0E}" dt="2019-02-27T13:12:16.888" v="208" actId="20577"/>
        <pc:sldMkLst>
          <pc:docMk/>
          <pc:sldMk cId="706014515" sldId="295"/>
        </pc:sldMkLst>
        <pc:spChg chg="mod">
          <ac:chgData name="Mueller, Axel (Nokia - FR/Paris-Saclay)" userId="6b065ed8-40bf-4bd7-b1e4-242bb2fb76f9" providerId="ADAL" clId="{5885C37B-ADBB-4337-8109-E6F47D990D0E}" dt="2019-02-27T13:11:40.641" v="205" actId="20577"/>
          <ac:spMkLst>
            <pc:docMk/>
            <pc:sldMk cId="706014515" sldId="295"/>
            <ac:spMk id="2" creationId="{780E26A1-CFB9-4C56-84F4-20DDF4F75CFF}"/>
          </ac:spMkLst>
        </pc:spChg>
        <pc:spChg chg="mod">
          <ac:chgData name="Mueller, Axel (Nokia - FR/Paris-Saclay)" userId="6b065ed8-40bf-4bd7-b1e4-242bb2fb76f9" providerId="ADAL" clId="{5885C37B-ADBB-4337-8109-E6F47D990D0E}" dt="2019-02-27T13:12:16.888" v="208" actId="20577"/>
          <ac:spMkLst>
            <pc:docMk/>
            <pc:sldMk cId="706014515" sldId="295"/>
            <ac:spMk id="3" creationId="{C0F7F97E-615E-4886-A9D1-1B7F4982F63B}"/>
          </ac:spMkLst>
        </pc:spChg>
      </pc:sldChg>
      <pc:sldChg chg="modSp add">
        <pc:chgData name="Mueller, Axel (Nokia - FR/Paris-Saclay)" userId="6b065ed8-40bf-4bd7-b1e4-242bb2fb76f9" providerId="ADAL" clId="{5885C37B-ADBB-4337-8109-E6F47D990D0E}" dt="2019-02-27T13:29:22.793" v="873" actId="20577"/>
        <pc:sldMkLst>
          <pc:docMk/>
          <pc:sldMk cId="3227263650" sldId="296"/>
        </pc:sldMkLst>
        <pc:spChg chg="mod">
          <ac:chgData name="Mueller, Axel (Nokia - FR/Paris-Saclay)" userId="6b065ed8-40bf-4bd7-b1e4-242bb2fb76f9" providerId="ADAL" clId="{5885C37B-ADBB-4337-8109-E6F47D990D0E}" dt="2019-02-27T13:12:37.170" v="240" actId="20577"/>
          <ac:spMkLst>
            <pc:docMk/>
            <pc:sldMk cId="3227263650" sldId="296"/>
            <ac:spMk id="2" creationId="{780E26A1-CFB9-4C56-84F4-20DDF4F75CFF}"/>
          </ac:spMkLst>
        </pc:spChg>
        <pc:spChg chg="mod">
          <ac:chgData name="Mueller, Axel (Nokia - FR/Paris-Saclay)" userId="6b065ed8-40bf-4bd7-b1e4-242bb2fb76f9" providerId="ADAL" clId="{5885C37B-ADBB-4337-8109-E6F47D990D0E}" dt="2019-02-27T13:29:22.793" v="873" actId="20577"/>
          <ac:spMkLst>
            <pc:docMk/>
            <pc:sldMk cId="3227263650" sldId="296"/>
            <ac:spMk id="3" creationId="{C0F7F97E-615E-4886-A9D1-1B7F4982F63B}"/>
          </ac:spMkLst>
        </pc:spChg>
      </pc:sldChg>
      <pc:sldChg chg="modSp add">
        <pc:chgData name="Mueller, Axel (Nokia - FR/Paris-Saclay)" userId="6b065ed8-40bf-4bd7-b1e4-242bb2fb76f9" providerId="ADAL" clId="{5885C37B-ADBB-4337-8109-E6F47D990D0E}" dt="2019-02-27T13:28:26.073" v="817" actId="20577"/>
        <pc:sldMkLst>
          <pc:docMk/>
          <pc:sldMk cId="1165222768" sldId="297"/>
        </pc:sldMkLst>
        <pc:spChg chg="mod">
          <ac:chgData name="Mueller, Axel (Nokia - FR/Paris-Saclay)" userId="6b065ed8-40bf-4bd7-b1e4-242bb2fb76f9" providerId="ADAL" clId="{5885C37B-ADBB-4337-8109-E6F47D990D0E}" dt="2019-02-27T13:28:26.073" v="817" actId="20577"/>
          <ac:spMkLst>
            <pc:docMk/>
            <pc:sldMk cId="1165222768" sldId="297"/>
            <ac:spMk id="2" creationId="{780E26A1-CFB9-4C56-84F4-20DDF4F75CFF}"/>
          </ac:spMkLst>
        </pc:spChg>
      </pc:sldChg>
      <pc:sldChg chg="add del">
        <pc:chgData name="Mueller, Axel (Nokia - FR/Paris-Saclay)" userId="6b065ed8-40bf-4bd7-b1e4-242bb2fb76f9" providerId="ADAL" clId="{5885C37B-ADBB-4337-8109-E6F47D990D0E}" dt="2019-02-27T13:24:24.272" v="595"/>
        <pc:sldMkLst>
          <pc:docMk/>
          <pc:sldMk cId="2529538920" sldId="298"/>
        </pc:sldMkLst>
      </pc:sldChg>
    </pc:docChg>
  </pc:docChgLst>
  <pc:docChgLst>
    <pc:chgData name="Mueller, Axel (Nokia - FR/Paris-Saclay)" userId="6b065ed8-40bf-4bd7-b1e4-242bb2fb76f9" providerId="ADAL" clId="{7EEC9DAB-B957-4F5F-BF75-E4DE7CD7AD23}"/>
    <pc:docChg chg="custSel modSld">
      <pc:chgData name="Mueller, Axel (Nokia - FR/Paris-Saclay)" userId="6b065ed8-40bf-4bd7-b1e4-242bb2fb76f9" providerId="ADAL" clId="{7EEC9DAB-B957-4F5F-BF75-E4DE7CD7AD23}" dt="2019-02-25T22:25:23.459" v="8" actId="20577"/>
      <pc:docMkLst>
        <pc:docMk/>
      </pc:docMkLst>
      <pc:sldChg chg="modSp">
        <pc:chgData name="Mueller, Axel (Nokia - FR/Paris-Saclay)" userId="6b065ed8-40bf-4bd7-b1e4-242bb2fb76f9" providerId="ADAL" clId="{7EEC9DAB-B957-4F5F-BF75-E4DE7CD7AD23}" dt="2019-02-25T22:25:04.281" v="1" actId="27636"/>
        <pc:sldMkLst>
          <pc:docMk/>
          <pc:sldMk cId="4087263192" sldId="288"/>
        </pc:sldMkLst>
        <pc:spChg chg="mod">
          <ac:chgData name="Mueller, Axel (Nokia - FR/Paris-Saclay)" userId="6b065ed8-40bf-4bd7-b1e4-242bb2fb76f9" providerId="ADAL" clId="{7EEC9DAB-B957-4F5F-BF75-E4DE7CD7AD23}" dt="2019-02-25T22:25:04.281" v="1" actId="27636"/>
          <ac:spMkLst>
            <pc:docMk/>
            <pc:sldMk cId="4087263192" sldId="288"/>
            <ac:spMk id="3" creationId="{C0F7F97E-615E-4886-A9D1-1B7F4982F63B}"/>
          </ac:spMkLst>
        </pc:spChg>
      </pc:sldChg>
    </pc:docChg>
  </pc:docChgLst>
  <pc:docChgLst>
    <pc:chgData name="Mueller, Axel (Nokia - FR/Paris-Saclay)" userId="6b065ed8-40bf-4bd7-b1e4-242bb2fb76f9" providerId="ADAL" clId="{DDC18B2B-2308-4B12-84CA-434D3F50C307}"/>
    <pc:docChg chg="modSld">
      <pc:chgData name="Mueller, Axel (Nokia - FR/Paris-Saclay)" userId="6b065ed8-40bf-4bd7-b1e4-242bb2fb76f9" providerId="ADAL" clId="{DDC18B2B-2308-4B12-84CA-434D3F50C307}" dt="2019-02-27T23:35:09.862" v="0" actId="13926"/>
      <pc:docMkLst>
        <pc:docMk/>
      </pc:docMkLst>
      <pc:sldChg chg="modSp">
        <pc:chgData name="Mueller, Axel (Nokia - FR/Paris-Saclay)" userId="6b065ed8-40bf-4bd7-b1e4-242bb2fb76f9" providerId="ADAL" clId="{DDC18B2B-2308-4B12-84CA-434D3F50C307}" dt="2019-02-27T23:35:09.862" v="0" actId="13926"/>
        <pc:sldMkLst>
          <pc:docMk/>
          <pc:sldMk cId="0" sldId="270"/>
        </pc:sldMkLst>
        <pc:spChg chg="mod">
          <ac:chgData name="Mueller, Axel (Nokia - FR/Paris-Saclay)" userId="6b065ed8-40bf-4bd7-b1e4-242bb2fb76f9" providerId="ADAL" clId="{DDC18B2B-2308-4B12-84CA-434D3F50C307}" dt="2019-02-27T23:35:09.862" v="0" actId="13926"/>
          <ac:spMkLst>
            <pc:docMk/>
            <pc:sldMk cId="0" sldId="270"/>
            <ac:spMk id="3" creationId="{00000000-0000-0000-0000-000000000000}"/>
          </ac:spMkLst>
        </pc:spChg>
      </pc:sldChg>
    </pc:docChg>
  </pc:docChgLst>
  <pc:docChgLst>
    <pc:chgData name="Mueller, Axel (Nokia - FR/Paris-Saclay)" userId="6b065ed8-40bf-4bd7-b1e4-242bb2fb76f9" providerId="ADAL" clId="{DEE199B7-CA55-4218-A1E1-85825B93AF1C}"/>
    <pc:docChg chg="undo addSld modSld">
      <pc:chgData name="Mueller, Axel (Nokia - FR/Paris-Saclay)" userId="6b065ed8-40bf-4bd7-b1e4-242bb2fb76f9" providerId="ADAL" clId="{DEE199B7-CA55-4218-A1E1-85825B93AF1C}" dt="2019-02-26T08:08:50.775" v="513" actId="20577"/>
      <pc:docMkLst>
        <pc:docMk/>
      </pc:docMkLst>
    </pc:docChg>
  </pc:docChgLst>
  <pc:docChgLst>
    <pc:chgData name="Mueller, Axel (Nokia - FR/Paris-Saclay)" userId="6b065ed8-40bf-4bd7-b1e4-242bb2fb76f9" providerId="ADAL" clId="{27470848-958D-4830-B639-60AE831E36D8}"/>
    <pc:docChg chg="delSld">
      <pc:chgData name="Mueller, Axel (Nokia - FR/Paris-Saclay)" userId="6b065ed8-40bf-4bd7-b1e4-242bb2fb76f9" providerId="ADAL" clId="{27470848-958D-4830-B639-60AE831E36D8}" dt="2019-02-27T21:19:45.431" v="0" actId="2696"/>
      <pc:docMkLst>
        <pc:docMk/>
      </pc:docMkLst>
      <pc:sldChg chg="del">
        <pc:chgData name="Mueller, Axel (Nokia - FR/Paris-Saclay)" userId="6b065ed8-40bf-4bd7-b1e4-242bb2fb76f9" providerId="ADAL" clId="{27470848-958D-4830-B639-60AE831E36D8}" dt="2019-02-27T21:19:45.431" v="0" actId="2696"/>
        <pc:sldMkLst>
          <pc:docMk/>
          <pc:sldMk cId="706014515" sldId="295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52A9A88A-35BF-419E-B5BF-1BB21DAAB3F8}"/>
              </a:ext>
            </a:extLst>
          </p:cNvPr>
          <p:cNvSpPr/>
          <p:nvPr/>
        </p:nvSpPr>
        <p:spPr>
          <a:xfrm>
            <a:off x="5453753" y="361631"/>
            <a:ext cx="32227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R4-1902071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1B215AF-ED6A-4C79-9A91-7E25535AC09D}"/>
              </a:ext>
            </a:extLst>
          </p:cNvPr>
          <p:cNvSpPr/>
          <p:nvPr/>
        </p:nvSpPr>
        <p:spPr>
          <a:xfrm>
            <a:off x="282499" y="32817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b="1" dirty="0"/>
              <a:t>3GPP TSG-RAN WG4 RAN#90	</a:t>
            </a:r>
            <a:endParaRPr lang="ja-JP" altLang="ja-JP" dirty="0"/>
          </a:p>
          <a:p>
            <a:r>
              <a:rPr lang="en-GB" altLang="zh-CN" b="1" dirty="0"/>
              <a:t>Athens, Greece, 25th Feb – 1st Mar, 2019</a:t>
            </a:r>
            <a:endParaRPr lang="en-US" altLang="zh-CN" b="1" dirty="0"/>
          </a:p>
          <a:p>
            <a:r>
              <a:rPr lang="en-US" altLang="ja-JP" b="1" dirty="0"/>
              <a:t>Agenda: </a:t>
            </a:r>
            <a:r>
              <a:rPr lang="en-GB" b="1" dirty="0"/>
              <a:t>6.14.2.1</a:t>
            </a:r>
            <a:endParaRPr lang="en-US" altLang="ja-JP" b="1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B9CF485-7454-41EA-9A82-F559C33A2B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685331"/>
            <a:ext cx="9144000" cy="2387600"/>
          </a:xfrm>
        </p:spPr>
        <p:txBody>
          <a:bodyPr/>
          <a:lstStyle/>
          <a:p>
            <a:r>
              <a:rPr lang="en-US" altLang="ja-JP" dirty="0">
                <a:latin typeface="+mn-lt"/>
              </a:rPr>
              <a:t>WF on supported </a:t>
            </a:r>
            <a:r>
              <a:rPr lang="en-GB" dirty="0"/>
              <a:t>feature parameterization declaration for performance requirements</a:t>
            </a:r>
            <a:endParaRPr lang="en-US" dirty="0">
              <a:latin typeface="+mn-lt"/>
            </a:endParaRP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BDDCA1A0-90A2-442A-B5F7-0914179929C5}"/>
              </a:ext>
            </a:extLst>
          </p:cNvPr>
          <p:cNvSpPr txBox="1">
            <a:spLocks/>
          </p:cNvSpPr>
          <p:nvPr/>
        </p:nvSpPr>
        <p:spPr>
          <a:xfrm>
            <a:off x="0" y="4425370"/>
            <a:ext cx="9144000" cy="13102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solidFill>
                  <a:schemeClr val="tx1"/>
                </a:solidFill>
              </a:rPr>
              <a:t>Nokia, Nokia Shanghai Bell, […]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The following discussion was captured during the NR BS </a:t>
            </a:r>
            <a:r>
              <a:rPr lang="en-US" dirty="0" err="1"/>
              <a:t>demod</a:t>
            </a:r>
            <a:r>
              <a:rPr lang="en-US" dirty="0"/>
              <a:t> </a:t>
            </a:r>
            <a:r>
              <a:rPr lang="en-US" dirty="0" err="1"/>
              <a:t>adhoc</a:t>
            </a:r>
            <a:r>
              <a:rPr lang="en-US" dirty="0"/>
              <a:t> on Monday:</a:t>
            </a:r>
          </a:p>
          <a:p>
            <a:pPr lvl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u="sng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Discussion on General Test Applicability</a:t>
            </a:r>
            <a:r>
              <a:rPr 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:</a:t>
            </a:r>
            <a:endParaRPr lang="en-GB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2" algn="just">
              <a:lnSpc>
                <a:spcPct val="107000"/>
              </a:lnSpc>
              <a:spcBef>
                <a:spcPts val="600"/>
              </a:spcBef>
              <a:spcAft>
                <a:spcPts val="300"/>
              </a:spcAft>
              <a:buFont typeface="Courier New" panose="02070309020205020404" pitchFamily="49" charset="0"/>
              <a:buChar char="o"/>
              <a:tabLst>
                <a:tab pos="1141095" algn="l"/>
              </a:tabLst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Option 1: Only defined in TS 38.141-1/2 (Ericsson, Nokia, ZTE)</a:t>
            </a:r>
            <a:endParaRPr lang="en-GB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2" algn="just">
              <a:lnSpc>
                <a:spcPct val="107000"/>
              </a:lnSpc>
              <a:spcBef>
                <a:spcPts val="600"/>
              </a:spcBef>
              <a:spcAft>
                <a:spcPts val="300"/>
              </a:spcAft>
              <a:buFont typeface="Courier New" panose="02070309020205020404" pitchFamily="49" charset="0"/>
              <a:buChar char="o"/>
              <a:tabLst>
                <a:tab pos="1141095" algn="l"/>
              </a:tabLst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Option 2: Both TS 38.104 and TS 38.141-1/2</a:t>
            </a:r>
            <a:endParaRPr lang="en-GB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CRs from CTC as baseline for further updates.</a:t>
            </a:r>
            <a:endParaRPr lang="en-GB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Further offline discussion on the way to allow vendors to declare supported features to </a:t>
            </a:r>
            <a:r>
              <a:rPr lang="en-US" b="1" dirty="0" err="1"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tes</a:t>
            </a:r>
            <a:r>
              <a:rPr lang="en-US" b="1" dirty="0"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, e.g. DMRS different configuration: </a:t>
            </a:r>
            <a:r>
              <a:rPr lang="en-US" sz="2400" dirty="0"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DMRS 1+0 and DMRS 1+1</a:t>
            </a:r>
            <a:endParaRPr lang="en-GB" sz="2400" dirty="0">
              <a:highlight>
                <a:srgbClr val="00FFFF"/>
              </a:highlight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Nokia will lead a WF for the template for vendors to declare the supported features</a:t>
            </a:r>
            <a:endParaRPr lang="en-GB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Samsung: some notes for different configurations</a:t>
            </a:r>
            <a:endParaRPr lang="en-GB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br>
              <a:rPr lang="en-US" dirty="0"/>
            </a:b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E26A1-CFB9-4C56-84F4-20DDF4F75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Applicability rules handling in this meeting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F7F97E-615E-4886-A9D1-1B7F4982F6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Discuss the applicability rules on a case by case basis in this meeting.</a:t>
            </a:r>
          </a:p>
          <a:p>
            <a:r>
              <a:rPr lang="en-GB" dirty="0"/>
              <a:t>Capture outcome in text format following CTCs </a:t>
            </a:r>
            <a:r>
              <a:rPr lang="en-GB" dirty="0" err="1"/>
              <a:t>draftCR</a:t>
            </a:r>
            <a:r>
              <a:rPr lang="en-GB" dirty="0"/>
              <a:t>.</a:t>
            </a:r>
          </a:p>
          <a:p>
            <a:pPr marL="57150" indent="0">
              <a:buNone/>
            </a:pPr>
            <a:endParaRPr lang="en-GB" dirty="0"/>
          </a:p>
          <a:p>
            <a:pPr marL="57150" indent="0">
              <a:buNone/>
            </a:pPr>
            <a:endParaRPr lang="en-GB" dirty="0"/>
          </a:p>
          <a:p>
            <a:pPr marL="5715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52227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E26A1-CFB9-4C56-84F4-20DDF4F75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Capturing of declarations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F7F97E-615E-4886-A9D1-1B7F4982F6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Addition of template to capture declarations.</a:t>
            </a:r>
          </a:p>
          <a:p>
            <a:pPr lvl="1"/>
            <a:r>
              <a:rPr lang="en-US" dirty="0"/>
              <a:t>Option 1: Use table.</a:t>
            </a:r>
          </a:p>
          <a:p>
            <a:pPr lvl="1"/>
            <a:r>
              <a:rPr lang="en-US" dirty="0"/>
              <a:t>Option 2: Do not add new table and re-use already present Manufacturer’s declarations table.</a:t>
            </a:r>
          </a:p>
          <a:p>
            <a:pPr lvl="1"/>
            <a:r>
              <a:rPr lang="en-US" dirty="0"/>
              <a:t>Other options not precluded.</a:t>
            </a:r>
          </a:p>
          <a:p>
            <a:r>
              <a:rPr lang="en-US" dirty="0"/>
              <a:t>Where to put declarations template</a:t>
            </a:r>
          </a:p>
          <a:p>
            <a:pPr lvl="1"/>
            <a:r>
              <a:rPr lang="en-US" dirty="0"/>
              <a:t>Option 1: Performance requirement section</a:t>
            </a:r>
          </a:p>
          <a:p>
            <a:pPr lvl="1"/>
            <a:r>
              <a:rPr lang="en-US" dirty="0"/>
              <a:t>Option 2: Annex</a:t>
            </a:r>
          </a:p>
          <a:p>
            <a:pPr lvl="1"/>
            <a:r>
              <a:rPr lang="en-US" dirty="0"/>
              <a:t>Option 3: Do not add new table and re-use already present Manufacturer’s declarations table.</a:t>
            </a:r>
          </a:p>
          <a:p>
            <a:pPr lvl="1"/>
            <a:r>
              <a:rPr lang="en-US" dirty="0"/>
              <a:t>Other option not precluded</a:t>
            </a:r>
          </a:p>
          <a:p>
            <a:endParaRPr lang="en-US" dirty="0"/>
          </a:p>
          <a:p>
            <a:r>
              <a:rPr lang="en-US" dirty="0"/>
              <a:t>Possible agreements: 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Add such reference in next meeting after we have clear agreements.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Companies are encouraged to provide </a:t>
            </a:r>
            <a:r>
              <a:rPr lang="en-US" dirty="0" err="1">
                <a:highlight>
                  <a:srgbClr val="FFFF00"/>
                </a:highlight>
              </a:rPr>
              <a:t>draftCRs</a:t>
            </a:r>
            <a:r>
              <a:rPr lang="en-US" dirty="0">
                <a:highlight>
                  <a:srgbClr val="FFFF00"/>
                </a:highlight>
              </a:rPr>
              <a:t> for next meeting on how to capture the declarations required for the applicability rules definitions.</a:t>
            </a:r>
            <a:endParaRPr lang="en-GB" dirty="0"/>
          </a:p>
          <a:p>
            <a:pPr marL="5715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272636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E26A1-CFB9-4C56-84F4-20DDF4F75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Referencing of Declarations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F7F97E-615E-4886-A9D1-1B7F4982F6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Have a reference to the referred declarations whenever possible. </a:t>
            </a:r>
          </a:p>
          <a:p>
            <a:pPr lvl="1"/>
            <a:r>
              <a:rPr lang="en-GB" dirty="0"/>
              <a:t>For example:</a:t>
            </a:r>
          </a:p>
          <a:p>
            <a:pPr lvl="1"/>
            <a:r>
              <a:rPr lang="en-GB" dirty="0"/>
              <a:t>“For each subcarrier spacing declared to be supported </a:t>
            </a:r>
            <a:r>
              <a:rPr lang="en-GB" u="sng" dirty="0">
                <a:solidFill>
                  <a:schemeClr val="accent6"/>
                </a:solidFill>
              </a:rPr>
              <a:t>in Section 4.6</a:t>
            </a:r>
            <a:r>
              <a:rPr lang="en-GB" dirty="0"/>
              <a:t>, the tests for a specific channel bandwidth shall apply only if the BS supports it.”</a:t>
            </a:r>
          </a:p>
          <a:p>
            <a:pPr marL="57150" indent="0">
              <a:buNone/>
            </a:pPr>
            <a:endParaRPr lang="en-GB" dirty="0"/>
          </a:p>
          <a:p>
            <a:pPr marL="57150" indent="0">
              <a:buNone/>
            </a:pPr>
            <a:endParaRPr lang="en-GB" dirty="0"/>
          </a:p>
          <a:p>
            <a:pPr marL="5715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72631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E6248-B152-41A6-8DFC-37AFF3CC88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Declarations without defined performance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47A790-370C-4CA0-B80E-BBF06173F2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The vendor(s) declaring a feature parameterization without defined performance requirements need to drive the introduction of </a:t>
            </a:r>
            <a:r>
              <a:rPr lang="en-GB"/>
              <a:t>corresponding requirements.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422685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37746</TotalTime>
  <Words>341</Words>
  <Application>Microsoft Office PowerPoint</Application>
  <PresentationFormat>On-screen Show (4:3)</PresentationFormat>
  <Paragraphs>42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MS PGothic</vt:lpstr>
      <vt:lpstr>SimSun</vt:lpstr>
      <vt:lpstr>SimSun</vt:lpstr>
      <vt:lpstr>Arial</vt:lpstr>
      <vt:lpstr>Calibri</vt:lpstr>
      <vt:lpstr>Courier New</vt:lpstr>
      <vt:lpstr>Times New Roman</vt:lpstr>
      <vt:lpstr>Office 主题</vt:lpstr>
      <vt:lpstr>WF on supported feature parameterization declaration for performance requirements</vt:lpstr>
      <vt:lpstr>Background</vt:lpstr>
      <vt:lpstr>Applicability rules handling in this meeting</vt:lpstr>
      <vt:lpstr>Capturing of declarations</vt:lpstr>
      <vt:lpstr>Referencing of Declarations</vt:lpstr>
      <vt:lpstr>Declarations without defined performance requirements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Mueller, Axel (Nokia - FR/Paris-Saclay)</cp:lastModifiedBy>
  <cp:revision>490</cp:revision>
  <dcterms:created xsi:type="dcterms:W3CDTF">2016-01-12T08:39:50Z</dcterms:created>
  <dcterms:modified xsi:type="dcterms:W3CDTF">2019-02-28T11:11:59Z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(3)/EUguOiCtPdx1idgpm7tDHjB52ZtdCcjBuFCy9UhgIS3U3jXrl73gMXmqPrHJwz50JOtj177
LhoR82QqNdoj01ABBvaTOmyLHMYQJtyAU33/opK9RsLZ0HnVbUV2+QQTrZodVvTXKnwj4KHw
scjd2H79jsdPPU2BTIMP2YyxpiPbXcQc359uIyutg8IMd9BstG9gMCGFYMWIO7m1H7c9ga89
rgxm1KZmwnhUVHD89e</vt:lpwstr>
  </property>
  <property fmtid="{D5CDD505-2E9C-101B-9397-08002B2CF9AE}" pid="3" name="_2015_ms_pID_7253431">
    <vt:lpwstr>ECLTDKe1+OcEpwCYUzjHnKfilYk9ub0QsiIXbTb1Wb/Jjjoad2T1g8
gDix8BDOlGgYVxJ4xtC8XYzDLKBApiw6lyRBHqj4eSO7xFkf/beU4cphFOdtObRPJtdlk0aC
cMmIOSoRNtT4EJYy7I576GMZeQ62Iar+UVyKlzQ14yfiZ51x7VRICq8+AG5YmkediXK2Jt2G
vYzH1+nhtV7cF2QaH4D8K+b2vBPOwqGYIUj0</vt:lpwstr>
  </property>
  <property fmtid="{D5CDD505-2E9C-101B-9397-08002B2CF9AE}" pid="4" name="_2015_ms_pID_7253432">
    <vt:lpwstr>F7lFtw8e4oUuwNM0fnnkjfahSxrXzL8i+Jv8
Thi403w3DJeJ3qOGJCWOtPZUnmUoJwFOJF6+DAXqpFEymc/mN5Q=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1539307738</vt:lpwstr>
  </property>
</Properties>
</file>