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93" r:id="rId3"/>
    <p:sldId id="294" r:id="rId4"/>
    <p:sldId id="289" r:id="rId5"/>
    <p:sldId id="284" r:id="rId6"/>
    <p:sldId id="286" r:id="rId7"/>
    <p:sldId id="296" r:id="rId8"/>
    <p:sldId id="290" r:id="rId9"/>
    <p:sldId id="295" r:id="rId10"/>
    <p:sldId id="291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88" autoAdjust="0"/>
    <p:restoredTop sz="78021" autoAdjust="0"/>
  </p:normalViewPr>
  <p:slideViewPr>
    <p:cSldViewPr>
      <p:cViewPr>
        <p:scale>
          <a:sx n="34" d="100"/>
          <a:sy n="34" d="100"/>
        </p:scale>
        <p:origin x="-2488" y="-4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94041253-A5CB-4812-99B2-1A48EB295BFE}"/>
    <pc:docChg chg="custSel delSld modSld">
      <pc:chgData name="Mueller, Axel (Nokia - FR/Paris-Saclay)" userId="6b065ed8-40bf-4bd7-b1e4-242bb2fb76f9" providerId="ADAL" clId="{94041253-A5CB-4812-99B2-1A48EB295BFE}" dt="2018-11-15T19:08:46.572" v="64" actId="13926"/>
      <pc:docMkLst>
        <pc:docMk/>
      </pc:docMkLst>
      <pc:sldChg chg="modSp">
        <pc:chgData name="Mueller, Axel (Nokia - FR/Paris-Saclay)" userId="6b065ed8-40bf-4bd7-b1e4-242bb2fb76f9" providerId="ADAL" clId="{94041253-A5CB-4812-99B2-1A48EB295BFE}" dt="2018-11-15T19:05:57.137" v="4" actId="2057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94041253-A5CB-4812-99B2-1A48EB295BFE}" dt="2018-11-15T19:05:57.137" v="4" actId="20577"/>
          <ac:spMkLst>
            <pc:docMk/>
            <pc:sldMk cId="0" sldId="256"/>
            <ac:spMk id="9" creationId="{52A9A88A-35BF-419E-B5BF-1BB21DAAB3F8}"/>
          </ac:spMkLst>
        </pc:spChg>
      </pc:sldChg>
      <pc:sldChg chg="modSp">
        <pc:chgData name="Mueller, Axel (Nokia - FR/Paris-Saclay)" userId="6b065ed8-40bf-4bd7-b1e4-242bb2fb76f9" providerId="ADAL" clId="{94041253-A5CB-4812-99B2-1A48EB295BFE}" dt="2018-11-15T19:08:46.572" v="64" actId="13926"/>
        <pc:sldMkLst>
          <pc:docMk/>
          <pc:sldMk cId="451195947" sldId="275"/>
        </pc:sldMkLst>
        <pc:graphicFrameChg chg="modGraphic">
          <ac:chgData name="Mueller, Axel (Nokia - FR/Paris-Saclay)" userId="6b065ed8-40bf-4bd7-b1e4-242bb2fb76f9" providerId="ADAL" clId="{94041253-A5CB-4812-99B2-1A48EB295BFE}" dt="2018-11-15T19:08:46.572" v="64" actId="13926"/>
          <ac:graphicFrameMkLst>
            <pc:docMk/>
            <pc:sldMk cId="451195947" sldId="275"/>
            <ac:graphicFrameMk id="5" creationId="{0C0B0D50-D6C2-40A9-B1A7-4865EB65F3A0}"/>
          </ac:graphicFrameMkLst>
        </pc:graphicFrameChg>
      </pc:sldChg>
      <pc:sldChg chg="modSp">
        <pc:chgData name="Mueller, Axel (Nokia - FR/Paris-Saclay)" userId="6b065ed8-40bf-4bd7-b1e4-242bb2fb76f9" providerId="ADAL" clId="{94041253-A5CB-4812-99B2-1A48EB295BFE}" dt="2018-11-15T19:07:47.885" v="57" actId="13926"/>
        <pc:sldMkLst>
          <pc:docMk/>
          <pc:sldMk cId="1353253895" sldId="278"/>
        </pc:sldMkLst>
        <pc:spChg chg="mod">
          <ac:chgData name="Mueller, Axel (Nokia - FR/Paris-Saclay)" userId="6b065ed8-40bf-4bd7-b1e4-242bb2fb76f9" providerId="ADAL" clId="{94041253-A5CB-4812-99B2-1A48EB295BFE}" dt="2018-11-15T19:07:33.867" v="54" actId="20577"/>
          <ac:spMkLst>
            <pc:docMk/>
            <pc:sldMk cId="1353253895" sldId="278"/>
            <ac:spMk id="2" creationId="{95BC55B9-97C8-437C-A3D5-777ABDD95B61}"/>
          </ac:spMkLst>
        </pc:spChg>
        <pc:spChg chg="mod">
          <ac:chgData name="Mueller, Axel (Nokia - FR/Paris-Saclay)" userId="6b065ed8-40bf-4bd7-b1e4-242bb2fb76f9" providerId="ADAL" clId="{94041253-A5CB-4812-99B2-1A48EB295BFE}" dt="2018-11-15T19:07:47.885" v="57" actId="13926"/>
          <ac:spMkLst>
            <pc:docMk/>
            <pc:sldMk cId="1353253895" sldId="278"/>
            <ac:spMk id="3" creationId="{36B8AC6A-7D2C-45F1-AFEA-36FBE09B500B}"/>
          </ac:spMkLst>
        </pc:spChg>
      </pc:sldChg>
      <pc:sldChg chg="modSp del">
        <pc:chgData name="Mueller, Axel (Nokia - FR/Paris-Saclay)" userId="6b065ed8-40bf-4bd7-b1e4-242bb2fb76f9" providerId="ADAL" clId="{94041253-A5CB-4812-99B2-1A48EB295BFE}" dt="2018-11-15T19:07:51.494" v="58" actId="2696"/>
        <pc:sldMkLst>
          <pc:docMk/>
          <pc:sldMk cId="1200205076" sldId="279"/>
        </pc:sldMkLst>
        <pc:spChg chg="mod">
          <ac:chgData name="Mueller, Axel (Nokia - FR/Paris-Saclay)" userId="6b065ed8-40bf-4bd7-b1e4-242bb2fb76f9" providerId="ADAL" clId="{94041253-A5CB-4812-99B2-1A48EB295BFE}" dt="2018-11-15T19:06:44.440" v="9" actId="20577"/>
          <ac:spMkLst>
            <pc:docMk/>
            <pc:sldMk cId="1200205076" sldId="279"/>
            <ac:spMk id="3" creationId="{36B8AC6A-7D2C-45F1-AFEA-36FBE09B500B}"/>
          </ac:spMkLst>
        </pc:spChg>
      </pc:sldChg>
      <pc:sldChg chg="modSp">
        <pc:chgData name="Mueller, Axel (Nokia - FR/Paris-Saclay)" userId="6b065ed8-40bf-4bd7-b1e4-242bb2fb76f9" providerId="ADAL" clId="{94041253-A5CB-4812-99B2-1A48EB295BFE}" dt="2018-11-15T19:08:26.267" v="61" actId="5793"/>
        <pc:sldMkLst>
          <pc:docMk/>
          <pc:sldMk cId="2462557186" sldId="285"/>
        </pc:sldMkLst>
        <pc:spChg chg="mod">
          <ac:chgData name="Mueller, Axel (Nokia - FR/Paris-Saclay)" userId="6b065ed8-40bf-4bd7-b1e4-242bb2fb76f9" providerId="ADAL" clId="{94041253-A5CB-4812-99B2-1A48EB295BFE}" dt="2018-11-15T19:08:26.267" v="61" actId="5793"/>
          <ac:spMkLst>
            <pc:docMk/>
            <pc:sldMk cId="2462557186" sldId="285"/>
            <ac:spMk id="3" creationId="{2A27EF2A-882E-4E08-9660-2DF3C731D1EA}"/>
          </ac:spMkLst>
        </pc:spChg>
      </pc:sldChg>
    </pc:docChg>
  </pc:docChgLst>
  <pc:docChgLst>
    <pc:chgData name="Mueller, Axel (Nokia - FR/Paris-Saclay)" userId="6b065ed8-40bf-4bd7-b1e4-242bb2fb76f9" providerId="ADAL" clId="{356B1667-026C-4D93-8213-AEB91D014851}"/>
    <pc:docChg chg="undo custSel addSld delSld modSld">
      <pc:chgData name="Mueller, Axel (Nokia - FR/Paris-Saclay)" userId="6b065ed8-40bf-4bd7-b1e4-242bb2fb76f9" providerId="ADAL" clId="{356B1667-026C-4D93-8213-AEB91D014851}" dt="2018-11-15T01:32:09.925" v="315" actId="20577"/>
      <pc:docMkLst>
        <pc:docMk/>
      </pc:docMkLst>
      <pc:sldChg chg="modSp del">
        <pc:chgData name="Mueller, Axel (Nokia - FR/Paris-Saclay)" userId="6b065ed8-40bf-4bd7-b1e4-242bb2fb76f9" providerId="ADAL" clId="{356B1667-026C-4D93-8213-AEB91D014851}" dt="2018-11-15T01:28:28.790" v="225" actId="2696"/>
        <pc:sldMkLst>
          <pc:docMk/>
          <pc:sldMk cId="3213578657" sldId="277"/>
        </pc:sldMkLst>
        <pc:spChg chg="mod">
          <ac:chgData name="Mueller, Axel (Nokia - FR/Paris-Saclay)" userId="6b065ed8-40bf-4bd7-b1e4-242bb2fb76f9" providerId="ADAL" clId="{356B1667-026C-4D93-8213-AEB91D014851}" dt="2018-11-15T01:24:19.772" v="11" actId="2696"/>
          <ac:spMkLst>
            <pc:docMk/>
            <pc:sldMk cId="3213578657" sldId="277"/>
            <ac:spMk id="3" creationId="{013146AB-5B9C-449E-A352-359563E1116F}"/>
          </ac:spMkLst>
        </pc:spChg>
      </pc:sldChg>
      <pc:sldChg chg="del">
        <pc:chgData name="Mueller, Axel (Nokia - FR/Paris-Saclay)" userId="6b065ed8-40bf-4bd7-b1e4-242bb2fb76f9" providerId="ADAL" clId="{356B1667-026C-4D93-8213-AEB91D014851}" dt="2018-11-15T01:28:38.073" v="226" actId="2696"/>
        <pc:sldMkLst>
          <pc:docMk/>
          <pc:sldMk cId="4191747446" sldId="280"/>
        </pc:sldMkLst>
      </pc:sldChg>
      <pc:sldChg chg="modSp">
        <pc:chgData name="Mueller, Axel (Nokia - FR/Paris-Saclay)" userId="6b065ed8-40bf-4bd7-b1e4-242bb2fb76f9" providerId="ADAL" clId="{356B1667-026C-4D93-8213-AEB91D014851}" dt="2018-11-15T01:30:51.463" v="310" actId="14100"/>
        <pc:sldMkLst>
          <pc:docMk/>
          <pc:sldMk cId="3916777187" sldId="284"/>
        </pc:sldMkLst>
        <pc:spChg chg="mod">
          <ac:chgData name="Mueller, Axel (Nokia - FR/Paris-Saclay)" userId="6b065ed8-40bf-4bd7-b1e4-242bb2fb76f9" providerId="ADAL" clId="{356B1667-026C-4D93-8213-AEB91D014851}" dt="2018-11-15T01:30:51.463" v="310" actId="14100"/>
          <ac:spMkLst>
            <pc:docMk/>
            <pc:sldMk cId="3916777187" sldId="284"/>
            <ac:spMk id="3" creationId="{5853DCBE-34CF-43EC-8DC4-C47297A4C7D5}"/>
          </ac:spMkLst>
        </pc:spChg>
      </pc:sldChg>
      <pc:sldChg chg="modSp add">
        <pc:chgData name="Mueller, Axel (Nokia - FR/Paris-Saclay)" userId="6b065ed8-40bf-4bd7-b1e4-242bb2fb76f9" providerId="ADAL" clId="{356B1667-026C-4D93-8213-AEB91D014851}" dt="2018-11-15T01:32:09.925" v="315" actId="20577"/>
        <pc:sldMkLst>
          <pc:docMk/>
          <pc:sldMk cId="2306291049" sldId="286"/>
        </pc:sldMkLst>
        <pc:spChg chg="mod">
          <ac:chgData name="Mueller, Axel (Nokia - FR/Paris-Saclay)" userId="6b065ed8-40bf-4bd7-b1e4-242bb2fb76f9" providerId="ADAL" clId="{356B1667-026C-4D93-8213-AEB91D014851}" dt="2018-11-15T01:24:58.092" v="38" actId="20577"/>
          <ac:spMkLst>
            <pc:docMk/>
            <pc:sldMk cId="2306291049" sldId="286"/>
            <ac:spMk id="2" creationId="{08D35B93-F49B-4AC9-9D62-669B487C17CB}"/>
          </ac:spMkLst>
        </pc:spChg>
        <pc:spChg chg="mod">
          <ac:chgData name="Mueller, Axel (Nokia - FR/Paris-Saclay)" userId="6b065ed8-40bf-4bd7-b1e4-242bb2fb76f9" providerId="ADAL" clId="{356B1667-026C-4D93-8213-AEB91D014851}" dt="2018-11-15T01:32:09.925" v="315" actId="20577"/>
          <ac:spMkLst>
            <pc:docMk/>
            <pc:sldMk cId="2306291049" sldId="286"/>
            <ac:spMk id="3" creationId="{013146AB-5B9C-449E-A352-359563E1116F}"/>
          </ac:spMkLst>
        </pc:spChg>
      </pc:sldChg>
    </pc:docChg>
  </pc:docChgLst>
  <pc:docChgLst>
    <pc:chgData name="Mueller, Axel (Nokia - FR/Paris-Saclay)" userId="6b065ed8-40bf-4bd7-b1e4-242bb2fb76f9" providerId="ADAL" clId="{5C12C807-0F41-4F88-B5EF-C68FCD246F3E}"/>
    <pc:docChg chg="undo custSel delSld modSld">
      <pc:chgData name="Mueller, Axel (Nokia - FR/Paris-Saclay)" userId="6b065ed8-40bf-4bd7-b1e4-242bb2fb76f9" providerId="ADAL" clId="{5C12C807-0F41-4F88-B5EF-C68FCD246F3E}" dt="2018-11-15T18:57:57.879" v="187" actId="478"/>
      <pc:docMkLst>
        <pc:docMk/>
      </pc:docMkLst>
      <pc:sldChg chg="modSp">
        <pc:chgData name="Mueller, Axel (Nokia - FR/Paris-Saclay)" userId="6b065ed8-40bf-4bd7-b1e4-242bb2fb76f9" providerId="ADAL" clId="{5C12C807-0F41-4F88-B5EF-C68FCD246F3E}" dt="2018-11-15T03:56:32.984" v="1" actId="20577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5C12C807-0F41-4F88-B5EF-C68FCD246F3E}" dt="2018-11-15T03:56:32.984" v="1" actId="20577"/>
          <ac:spMkLst>
            <pc:docMk/>
            <pc:sldMk cId="0" sldId="256"/>
            <ac:spMk id="9" creationId="{52A9A88A-35BF-419E-B5BF-1BB21DAAB3F8}"/>
          </ac:spMkLst>
        </pc:spChg>
      </pc:sldChg>
      <pc:sldChg chg="addSp delSp modSp">
        <pc:chgData name="Mueller, Axel (Nokia - FR/Paris-Saclay)" userId="6b065ed8-40bf-4bd7-b1e4-242bb2fb76f9" providerId="ADAL" clId="{5C12C807-0F41-4F88-B5EF-C68FCD246F3E}" dt="2018-11-15T18:57:57.879" v="187" actId="478"/>
        <pc:sldMkLst>
          <pc:docMk/>
          <pc:sldMk cId="1200205076" sldId="279"/>
        </pc:sldMkLst>
        <pc:spChg chg="mod">
          <ac:chgData name="Mueller, Axel (Nokia - FR/Paris-Saclay)" userId="6b065ed8-40bf-4bd7-b1e4-242bb2fb76f9" providerId="ADAL" clId="{5C12C807-0F41-4F88-B5EF-C68FCD246F3E}" dt="2018-11-15T18:02:37.907" v="44" actId="1035"/>
          <ac:spMkLst>
            <pc:docMk/>
            <pc:sldMk cId="1200205076" sldId="279"/>
            <ac:spMk id="2" creationId="{95BC55B9-97C8-437C-A3D5-777ABDD95B61}"/>
          </ac:spMkLst>
        </pc:spChg>
        <pc:spChg chg="mod">
          <ac:chgData name="Mueller, Axel (Nokia - FR/Paris-Saclay)" userId="6b065ed8-40bf-4bd7-b1e4-242bb2fb76f9" providerId="ADAL" clId="{5C12C807-0F41-4F88-B5EF-C68FCD246F3E}" dt="2018-11-15T18:27:46.567" v="186" actId="5793"/>
          <ac:spMkLst>
            <pc:docMk/>
            <pc:sldMk cId="1200205076" sldId="279"/>
            <ac:spMk id="3" creationId="{36B8AC6A-7D2C-45F1-AFEA-36FBE09B500B}"/>
          </ac:spMkLst>
        </pc:spChg>
        <pc:graphicFrameChg chg="del mod">
          <ac:chgData name="Mueller, Axel (Nokia - FR/Paris-Saclay)" userId="6b065ed8-40bf-4bd7-b1e4-242bb2fb76f9" providerId="ADAL" clId="{5C12C807-0F41-4F88-B5EF-C68FCD246F3E}" dt="2018-11-15T17:42:52.273" v="14" actId="478"/>
          <ac:graphicFrameMkLst>
            <pc:docMk/>
            <pc:sldMk cId="1200205076" sldId="279"/>
            <ac:graphicFrameMk id="4" creationId="{83ACA9E4-22D2-4603-B992-0DCACD0086C6}"/>
          </ac:graphicFrameMkLst>
        </pc:graphicFrameChg>
        <pc:graphicFrameChg chg="add del mod modGraphic">
          <ac:chgData name="Mueller, Axel (Nokia - FR/Paris-Saclay)" userId="6b065ed8-40bf-4bd7-b1e4-242bb2fb76f9" providerId="ADAL" clId="{5C12C807-0F41-4F88-B5EF-C68FCD246F3E}" dt="2018-11-15T18:57:57.879" v="187" actId="478"/>
          <ac:graphicFrameMkLst>
            <pc:docMk/>
            <pc:sldMk cId="1200205076" sldId="279"/>
            <ac:graphicFrameMk id="5" creationId="{683FC0ED-21E4-430C-A79A-E1EE62C824A5}"/>
          </ac:graphicFrameMkLst>
        </pc:graphicFrameChg>
      </pc:sldChg>
      <pc:sldChg chg="del">
        <pc:chgData name="Mueller, Axel (Nokia - FR/Paris-Saclay)" userId="6b065ed8-40bf-4bd7-b1e4-242bb2fb76f9" providerId="ADAL" clId="{5C12C807-0F41-4F88-B5EF-C68FCD246F3E}" dt="2018-11-15T17:43:39.716" v="19" actId="2696"/>
        <pc:sldMkLst>
          <pc:docMk/>
          <pc:sldMk cId="3614039496" sldId="281"/>
        </pc:sldMkLst>
      </pc:sldChg>
      <pc:sldChg chg="del">
        <pc:chgData name="Mueller, Axel (Nokia - FR/Paris-Saclay)" userId="6b065ed8-40bf-4bd7-b1e4-242bb2fb76f9" providerId="ADAL" clId="{5C12C807-0F41-4F88-B5EF-C68FCD246F3E}" dt="2018-11-15T17:43:37.106" v="18" actId="2696"/>
        <pc:sldMkLst>
          <pc:docMk/>
          <pc:sldMk cId="2251048974" sldId="282"/>
        </pc:sldMkLst>
      </pc:sldChg>
      <pc:sldChg chg="modSp">
        <pc:chgData name="Mueller, Axel (Nokia - FR/Paris-Saclay)" userId="6b065ed8-40bf-4bd7-b1e4-242bb2fb76f9" providerId="ADAL" clId="{5C12C807-0F41-4F88-B5EF-C68FCD246F3E}" dt="2018-11-15T16:30:49.997" v="12" actId="27636"/>
        <pc:sldMkLst>
          <pc:docMk/>
          <pc:sldMk cId="2462557186" sldId="285"/>
        </pc:sldMkLst>
        <pc:spChg chg="mod">
          <ac:chgData name="Mueller, Axel (Nokia - FR/Paris-Saclay)" userId="6b065ed8-40bf-4bd7-b1e4-242bb2fb76f9" providerId="ADAL" clId="{5C12C807-0F41-4F88-B5EF-C68FCD246F3E}" dt="2018-11-15T16:30:49.997" v="12" actId="27636"/>
          <ac:spMkLst>
            <pc:docMk/>
            <pc:sldMk cId="2462557186" sldId="285"/>
            <ac:spMk id="3" creationId="{2A27EF2A-882E-4E08-9660-2DF3C731D1EA}"/>
          </ac:spMkLst>
        </pc:spChg>
      </pc:sldChg>
      <pc:sldChg chg="modSp del">
        <pc:chgData name="Mueller, Axel (Nokia - FR/Paris-Saclay)" userId="6b065ed8-40bf-4bd7-b1e4-242bb2fb76f9" providerId="ADAL" clId="{5C12C807-0F41-4F88-B5EF-C68FCD246F3E}" dt="2018-11-15T16:30:31.634" v="9" actId="2696"/>
        <pc:sldMkLst>
          <pc:docMk/>
          <pc:sldMk cId="2306291049" sldId="286"/>
        </pc:sldMkLst>
        <pc:spChg chg="mod">
          <ac:chgData name="Mueller, Axel (Nokia - FR/Paris-Saclay)" userId="6b065ed8-40bf-4bd7-b1e4-242bb2fb76f9" providerId="ADAL" clId="{5C12C807-0F41-4F88-B5EF-C68FCD246F3E}" dt="2018-11-15T04:02:47.637" v="8" actId="20577"/>
          <ac:spMkLst>
            <pc:docMk/>
            <pc:sldMk cId="2306291049" sldId="286"/>
            <ac:spMk id="3" creationId="{013146AB-5B9C-449E-A352-359563E1116F}"/>
          </ac:spMkLst>
        </pc:spChg>
      </pc:sldChg>
      <pc:sldChg chg="del">
        <pc:chgData name="Mueller, Axel (Nokia - FR/Paris-Saclay)" userId="6b065ed8-40bf-4bd7-b1e4-242bb2fb76f9" providerId="ADAL" clId="{5C12C807-0F41-4F88-B5EF-C68FCD246F3E}" dt="2018-11-15T16:30:36.523" v="10" actId="2696"/>
        <pc:sldMkLst>
          <pc:docMk/>
          <pc:sldMk cId="5251885" sldId="287"/>
        </pc:sldMkLst>
      </pc:sldChg>
    </pc:docChg>
  </pc:docChgLst>
  <pc:docChgLst>
    <pc:chgData name="Mueller, Axel (Nokia - FR/Paris-Saclay)" userId="6b065ed8-40bf-4bd7-b1e4-242bb2fb76f9" providerId="ADAL" clId="{5B24F344-D4FB-4198-B2FE-45853F91C86F}"/>
    <pc:docChg chg="undo redo custSel addSld modSld">
      <pc:chgData name="Mueller, Axel (Nokia - FR/Paris-Saclay)" userId="6b065ed8-40bf-4bd7-b1e4-242bb2fb76f9" providerId="ADAL" clId="{5B24F344-D4FB-4198-B2FE-45853F91C86F}" dt="2018-11-15T02:39:06.258" v="169" actId="20577"/>
      <pc:docMkLst>
        <pc:docMk/>
      </pc:docMkLst>
      <pc:sldChg chg="modSp">
        <pc:chgData name="Mueller, Axel (Nokia - FR/Paris-Saclay)" userId="6b065ed8-40bf-4bd7-b1e4-242bb2fb76f9" providerId="ADAL" clId="{5B24F344-D4FB-4198-B2FE-45853F91C86F}" dt="2018-11-15T02:39:06.258" v="169" actId="20577"/>
        <pc:sldMkLst>
          <pc:docMk/>
          <pc:sldMk cId="2306291049" sldId="286"/>
        </pc:sldMkLst>
        <pc:spChg chg="mod">
          <ac:chgData name="Mueller, Axel (Nokia - FR/Paris-Saclay)" userId="6b065ed8-40bf-4bd7-b1e4-242bb2fb76f9" providerId="ADAL" clId="{5B24F344-D4FB-4198-B2FE-45853F91C86F}" dt="2018-11-15T02:39:06.258" v="169" actId="20577"/>
          <ac:spMkLst>
            <pc:docMk/>
            <pc:sldMk cId="2306291049" sldId="286"/>
            <ac:spMk id="3" creationId="{013146AB-5B9C-449E-A352-359563E1116F}"/>
          </ac:spMkLst>
        </pc:spChg>
      </pc:sldChg>
      <pc:sldChg chg="modSp add">
        <pc:chgData name="Mueller, Axel (Nokia - FR/Paris-Saclay)" userId="6b065ed8-40bf-4bd7-b1e4-242bb2fb76f9" providerId="ADAL" clId="{5B24F344-D4FB-4198-B2FE-45853F91C86F}" dt="2018-11-15T01:50:05.038" v="125" actId="20577"/>
        <pc:sldMkLst>
          <pc:docMk/>
          <pc:sldMk cId="5251885" sldId="287"/>
        </pc:sldMkLst>
        <pc:spChg chg="mod">
          <ac:chgData name="Mueller, Axel (Nokia - FR/Paris-Saclay)" userId="6b065ed8-40bf-4bd7-b1e4-242bb2fb76f9" providerId="ADAL" clId="{5B24F344-D4FB-4198-B2FE-45853F91C86F}" dt="2018-11-15T01:48:51.856" v="104" actId="20577"/>
          <ac:spMkLst>
            <pc:docMk/>
            <pc:sldMk cId="5251885" sldId="287"/>
            <ac:spMk id="2" creationId="{2C941E5A-8908-4AE9-BD94-DB379B00796B}"/>
          </ac:spMkLst>
        </pc:spChg>
        <pc:spChg chg="mod">
          <ac:chgData name="Mueller, Axel (Nokia - FR/Paris-Saclay)" userId="6b065ed8-40bf-4bd7-b1e4-242bb2fb76f9" providerId="ADAL" clId="{5B24F344-D4FB-4198-B2FE-45853F91C86F}" dt="2018-11-15T01:50:05.038" v="125" actId="20577"/>
          <ac:spMkLst>
            <pc:docMk/>
            <pc:sldMk cId="5251885" sldId="287"/>
            <ac:spMk id="3" creationId="{066A332B-5B1F-418E-9951-0ACEBBFBED0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4E39AF-A12D-4584-B60E-278BAAA504E5}" type="datetimeFigureOut">
              <a:rPr lang="en-US" smtClean="0"/>
              <a:t>2/28/2019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94B7A-89FA-4C75-AB7D-785FE1D2F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11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Samsung:</a:t>
            </a:r>
            <a:r>
              <a:rPr lang="en-US" baseline="0" dirty="0"/>
              <a:t> 40bits is for CA 4 CCs case, 7 bits for single CC, </a:t>
            </a:r>
          </a:p>
          <a:p>
            <a:r>
              <a:rPr lang="en-US" baseline="0" dirty="0"/>
              <a:t>ZTE: Cross CC feedback is not mandated to support, each CC is independent</a:t>
            </a:r>
          </a:p>
          <a:p>
            <a:r>
              <a:rPr lang="en-US" baseline="0" dirty="0"/>
              <a:t>Nokia: 7 bits without CRC, test equipment vendors need to take into account: the payload need to be feedback errorless over the side channel.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/>
              <a:t>Keysight: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Making dependency with TE capability on this topic seems not </a:t>
            </a:r>
            <a:r>
              <a:rPr lang="en-US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idea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 TE vender can’t attend BS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session all the time.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394B7A-89FA-4C75-AB7D-785FE1D2FF78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R4-1902439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RAN#90	</a:t>
            </a:r>
            <a:endParaRPr lang="ja-JP" altLang="ja-JP" dirty="0"/>
          </a:p>
          <a:p>
            <a:r>
              <a:rPr lang="en-GB" altLang="zh-CN" b="1" dirty="0"/>
              <a:t>Athena, GR, 25th  Feb– 1th March, 2019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altLang="ja-JP" b="1" dirty="0"/>
              <a:t>6</a:t>
            </a:r>
            <a:r>
              <a:rPr lang="en-GB" altLang="zh-CN" b="1" dirty="0"/>
              <a:t>.14.2.2.1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xmlns="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WF on performance requirements of UCI Multiplexing on PUSCH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xmlns="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Samsung, […]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6D46E9-EF39-469C-8302-3B15A7F06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72" y="-3874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Initial Simulation Assumptions</a:t>
            </a:r>
            <a:r>
              <a:rPr lang="en-US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, UCI over PUSCH</a:t>
            </a:r>
            <a:endParaRPr lang="en-GB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1BA2E5A4-7C12-422B-8E26-128DC41D40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316880"/>
              </p:ext>
            </p:extLst>
          </p:nvPr>
        </p:nvGraphicFramePr>
        <p:xfrm>
          <a:off x="36511" y="470280"/>
          <a:ext cx="9144001" cy="646488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7624">
                  <a:extLst>
                    <a:ext uri="{9D8B030D-6E8A-4147-A177-3AD203B41FA5}">
                      <a16:colId xmlns:a16="http://schemas.microsoft.com/office/drawing/2014/main" xmlns="" val="3152857128"/>
                    </a:ext>
                  </a:extLst>
                </a:gridCol>
                <a:gridCol w="2824337">
                  <a:extLst>
                    <a:ext uri="{9D8B030D-6E8A-4147-A177-3AD203B41FA5}">
                      <a16:colId xmlns:a16="http://schemas.microsoft.com/office/drawing/2014/main" xmlns="" val="2426031527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xmlns="" val="769676457"/>
                    </a:ext>
                  </a:extLst>
                </a:gridCol>
                <a:gridCol w="2611760">
                  <a:extLst>
                    <a:ext uri="{9D8B030D-6E8A-4147-A177-3AD203B41FA5}">
                      <a16:colId xmlns:a16="http://schemas.microsoft.com/office/drawing/2014/main" xmlns="" val="1912795250"/>
                    </a:ext>
                  </a:extLst>
                </a:gridCol>
              </a:tblGrid>
              <a:tr h="29711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1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05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05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44215010"/>
                  </a:ext>
                </a:extLst>
              </a:tr>
              <a:tr h="125878">
                <a:tc gridSpan="2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FR1</a:t>
                      </a:r>
                      <a:endParaRPr lang="en-GB" sz="105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FR2</a:t>
                      </a:r>
                      <a:endParaRPr lang="en-GB" sz="105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38261989"/>
                  </a:ext>
                </a:extLst>
              </a:tr>
              <a:tr h="191191">
                <a:tc rowSpan="8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General System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72238378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68600737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65904369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4656058"/>
                  </a:ext>
                </a:extLst>
              </a:tr>
              <a:tr h="31120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[Uplink-downlink allocation for TDD]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30 kHz SCS: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7D1S2U, S=6D:4G:4U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120kHz SCS: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3D1S1U, S=10D:2G:2U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09563585"/>
                  </a:ext>
                </a:extLst>
              </a:tr>
              <a:tr h="1911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Code block group based PUSCH transmission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1253152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11903032"/>
                  </a:ext>
                </a:extLst>
              </a:tr>
              <a:tr h="19226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MCS 16: TDL-C 300ns, 100 Hz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MCS 16: TDL-A 30ns, 300Hz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29102667"/>
                  </a:ext>
                </a:extLst>
              </a:tr>
              <a:tr h="6056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HARQ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he number of HARQ transmission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endParaRPr lang="en-GB" sz="1050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71708921"/>
                  </a:ext>
                </a:extLst>
              </a:tr>
              <a:tr h="60564">
                <a:tc rowSpan="7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DMRS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DMRS configuration type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04514468"/>
                  </a:ext>
                </a:extLst>
              </a:tr>
              <a:tr h="12587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Maximum number of OFDM symbols for front loaded DMRS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69027518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additional DMRS symbols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99243779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Number of DMRS CDM group(s) without data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23744324"/>
                  </a:ext>
                </a:extLst>
              </a:tr>
              <a:tr h="12587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EPRE ratio of PUSCH to DMRS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 dB</a:t>
                      </a:r>
                      <a:endParaRPr lang="en-GB" sz="105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-3 dB</a:t>
                      </a:r>
                      <a:endParaRPr lang="en-GB" sz="105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97947773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DMRS port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76730867"/>
                  </a:ext>
                </a:extLst>
              </a:tr>
              <a:tr h="20634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DMRS sequence generation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050" baseline="-250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ID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=0, </a:t>
                      </a:r>
                      <a:r>
                        <a:rPr lang="en-GB" sz="105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050" baseline="-2500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SCID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05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ID</a:t>
                      </a: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=0, n</a:t>
                      </a:r>
                      <a:r>
                        <a:rPr lang="en-GB" sz="1050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SCID</a:t>
                      </a: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52686939"/>
                  </a:ext>
                </a:extLst>
              </a:tr>
              <a:tr h="60564">
                <a:tc rowSpan="3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Time domain resource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PUSCH mapping type</a:t>
                      </a:r>
                      <a:endParaRPr lang="en-GB" sz="105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A, B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96091732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PUSCH starting symbol index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 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56111314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PUSCH symbol length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 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64733"/>
                  </a:ext>
                </a:extLst>
              </a:tr>
              <a:tr h="60564">
                <a:tc rowSpan="4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Frequency domain resource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71538283"/>
                  </a:ext>
                </a:extLst>
              </a:tr>
              <a:tr h="18562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30kHz: 10 MHz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120kHz: 50 MHz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83522488"/>
                  </a:ext>
                </a:extLst>
              </a:tr>
              <a:tr h="15853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RB assignment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Full applicable test bandwidth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Full applicable test bandwidth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25492362"/>
                  </a:ext>
                </a:extLst>
              </a:tr>
              <a:tr h="19119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Frequency hopping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74455220"/>
                  </a:ext>
                </a:extLst>
              </a:tr>
              <a:tr h="60564">
                <a:tc rowSpan="2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PTRS configuration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Frequency density (</a:t>
                      </a:r>
                      <a:r>
                        <a:rPr lang="en-GB" sz="1050" i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GB" sz="1050" i="1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PT-RS</a:t>
                      </a: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 PTRS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00510469"/>
                  </a:ext>
                </a:extLst>
              </a:tr>
              <a:tr h="6056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Time density (</a:t>
                      </a:r>
                      <a:r>
                        <a:rPr lang="en-GB" sz="1050" i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050" i="1" baseline="-250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PT-RS</a:t>
                      </a: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 PTRS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55745361"/>
                  </a:ext>
                </a:extLst>
              </a:tr>
              <a:tr h="60564">
                <a:tc rowSpan="4"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UCI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UL-SCH</a:t>
                      </a:r>
                      <a:endParaRPr lang="en-GB" sz="105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With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With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90140912"/>
                  </a:ext>
                </a:extLst>
              </a:tr>
              <a:tr h="21294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Payload (bits)</a:t>
                      </a:r>
                      <a:endParaRPr lang="en-GB" sz="105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Case 1: </a:t>
                      </a:r>
                      <a:r>
                        <a:rPr lang="en-GB" altLang="zh-CN" sz="105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GB" altLang="zh-CN" sz="1050" baseline="0" dirty="0" err="1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csi</a:t>
                      </a:r>
                      <a:r>
                        <a:rPr lang="en-GB" altLang="zh-CN" sz="105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part1= 5, csi_part2 =2]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Case 2 [csi_part1=[20],csi_part2=[20]]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Case 1: [csi_part1 = 5 ,csi_part2 = 2]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Case 2: [csi_part1=[20], csi_part2=[20]]</a:t>
                      </a:r>
                      <a:endParaRPr lang="en-GB" sz="105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15785968"/>
                  </a:ext>
                </a:extLst>
              </a:tr>
              <a:tr h="12587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uci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-on-</a:t>
                      </a:r>
                      <a:r>
                        <a:rPr lang="en-GB" sz="105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pusch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-scaling</a:t>
                      </a:r>
                      <a:endParaRPr lang="en-GB" sz="105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27476833"/>
                  </a:ext>
                </a:extLst>
              </a:tr>
              <a:tr h="15464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I^CSI-1 and I^CSI-2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[6.25] for</a:t>
                      </a:r>
                      <a:r>
                        <a:rPr lang="en-GB" sz="105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CSI </a:t>
                      </a:r>
                      <a:endParaRPr lang="en-GB" sz="105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[6.25] for</a:t>
                      </a:r>
                      <a:r>
                        <a:rPr lang="en-GB" sz="1050" baseline="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CSI</a:t>
                      </a:r>
                      <a:endParaRPr lang="en-GB" sz="105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710527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Test metric</a:t>
                      </a:r>
                      <a:endParaRPr lang="en-GB" sz="105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22124" marR="2212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[SNR@ 1% BLER]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0.1% BLER of UCI with CSI part1, 1% BLER of UCI with CSI part2 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]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[SNR@ 1% BLER]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US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0.1% BLER of UCI with CSI part1, 1% BLER of UCI with CSI part2 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]</a:t>
                      </a:r>
                    </a:p>
                  </a:txBody>
                  <a:tcPr marL="22124" marR="2212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56033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93354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The following WFs were approved:</a:t>
            </a:r>
          </a:p>
          <a:p>
            <a:pPr lvl="1"/>
            <a:r>
              <a:rPr lang="en-US" altLang="zh-CN" dirty="0"/>
              <a:t>R4-1808024, WF on NR PUSCH demodulation requirements in Rel-15, RAN4#87</a:t>
            </a:r>
          </a:p>
          <a:p>
            <a:pPr lvl="1"/>
            <a:r>
              <a:rPr lang="en-US" altLang="zh-CN" dirty="0"/>
              <a:t>R4-1809366, WF on NR PUSCH demodulation requirements, RAN4#AH1807</a:t>
            </a:r>
          </a:p>
          <a:p>
            <a:pPr lvl="1"/>
            <a:r>
              <a:rPr lang="en-US" altLang="zh-CN" dirty="0"/>
              <a:t>R4-1811694, WF on NR PUSCH demodulation requirements, RAN4#88</a:t>
            </a:r>
          </a:p>
          <a:p>
            <a:pPr lvl="1"/>
            <a:r>
              <a:rPr lang="en-US" altLang="zh-CN" dirty="0"/>
              <a:t>R4-1813942, WF on NR PUSCH demodulation requirements, RAN4#88bis</a:t>
            </a:r>
          </a:p>
          <a:p>
            <a:pPr lvl="1"/>
            <a:r>
              <a:rPr lang="en-US" altLang="zh-CN" dirty="0"/>
              <a:t>R4-1816347, WF on NR PUSCH demodulation requirements, RAN4#89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3112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WF (</a:t>
            </a:r>
            <a:r>
              <a:rPr lang="en-US" altLang="zh-CN" dirty="0"/>
              <a:t>R4-1813942</a:t>
            </a:r>
            <a:r>
              <a:rPr lang="en-US" dirty="0"/>
              <a:t>) on UCI multiplexing on PUSCH is approved:</a:t>
            </a:r>
          </a:p>
          <a:p>
            <a:pPr lvl="1"/>
            <a:r>
              <a:rPr lang="en-US" dirty="0"/>
              <a:t>Specify the test cases for UCI decoding performance  over PUSCH in Rel-15 by next June</a:t>
            </a:r>
          </a:p>
          <a:p>
            <a:pPr lvl="1"/>
            <a:r>
              <a:rPr lang="en-US" dirty="0"/>
              <a:t>Test parameters to be discussed after Nov meeting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588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F024ED-F053-4783-AF26-12F5F8375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UCI Test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53DCBE-34CF-43EC-8DC4-C47297A4C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lvl="0"/>
            <a:r>
              <a:rPr lang="en-GB" altLang="zh-CN" dirty="0">
                <a:solidFill>
                  <a:prstClr val="black"/>
                </a:solidFill>
              </a:rPr>
              <a:t>Specify  the requirement of  UCI multiplexing over on PUSCH with UL data in Rel-15</a:t>
            </a:r>
          </a:p>
          <a:p>
            <a:r>
              <a:rPr lang="en-GB" dirty="0"/>
              <a:t>UCI payload type</a:t>
            </a:r>
          </a:p>
          <a:p>
            <a:pPr lvl="1"/>
            <a:r>
              <a:rPr lang="en-GB" altLang="zh-CN" dirty="0"/>
              <a:t>UCI only contains CSI part1 and part2</a:t>
            </a:r>
            <a:endParaRPr lang="en-GB" dirty="0">
              <a:highlight>
                <a:srgbClr val="FFFF00"/>
              </a:highlight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9233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F024ED-F053-4783-AF26-12F5F8375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53DCBE-34CF-43EC-8DC4-C47297A4C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MCS: 16</a:t>
            </a:r>
          </a:p>
          <a:p>
            <a:r>
              <a:rPr lang="en-GB" dirty="0"/>
              <a:t>Waveform: CP-OFDM</a:t>
            </a:r>
          </a:p>
          <a:p>
            <a:r>
              <a:rPr lang="en-GB" dirty="0"/>
              <a:t>SCS/BW: </a:t>
            </a:r>
          </a:p>
          <a:p>
            <a:pPr lvl="1"/>
            <a:r>
              <a:rPr lang="zh-CN" altLang="zh-CN" dirty="0"/>
              <a:t> </a:t>
            </a:r>
            <a:r>
              <a:rPr lang="en-US" altLang="zh-CN" dirty="0"/>
              <a:t>FR1: 10MHz/30kHz; FR2: 50MHz/120kHz</a:t>
            </a:r>
            <a:endParaRPr lang="en-GB" dirty="0"/>
          </a:p>
          <a:p>
            <a:r>
              <a:rPr lang="en-GB" dirty="0"/>
              <a:t>Antenna configuration: 1T2R</a:t>
            </a:r>
          </a:p>
          <a:p>
            <a:r>
              <a:rPr lang="en-GB" dirty="0"/>
              <a:t>Time domain allocation</a:t>
            </a:r>
          </a:p>
          <a:p>
            <a:pPr lvl="1"/>
            <a:r>
              <a:rPr lang="en-GB" dirty="0"/>
              <a:t>FR1: type A and Type B with slot-based. </a:t>
            </a:r>
            <a:r>
              <a:rPr lang="en-GB" altLang="zh-CN" dirty="0"/>
              <a:t>The requirements for type A and type B is only applicable according to the BS declaration </a:t>
            </a:r>
          </a:p>
          <a:p>
            <a:pPr lvl="1"/>
            <a:r>
              <a:rPr lang="en-GB" dirty="0"/>
              <a:t>FR2  type B with non slot-based</a:t>
            </a:r>
          </a:p>
          <a:p>
            <a:r>
              <a:rPr lang="en-GB" dirty="0"/>
              <a:t>DMRS configuration </a:t>
            </a:r>
          </a:p>
          <a:p>
            <a:pPr lvl="1"/>
            <a:r>
              <a:rPr lang="zh-CN" altLang="zh-CN" dirty="0"/>
              <a:t> </a:t>
            </a:r>
            <a:r>
              <a:rPr lang="en-US" altLang="zh-CN" dirty="0"/>
              <a:t>FR1: DMRS 1+1 (2,11) for type A, DMRS (0,10) for type B</a:t>
            </a:r>
          </a:p>
          <a:p>
            <a:pPr lvl="1"/>
            <a:r>
              <a:rPr lang="en-US" dirty="0"/>
              <a:t> FR2: DMRS 1+0</a:t>
            </a:r>
            <a:endParaRPr lang="en-GB" dirty="0"/>
          </a:p>
          <a:p>
            <a:pPr lvl="2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en-GB" dirty="0">
              <a:highlight>
                <a:srgbClr val="FFFF00"/>
              </a:highlight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6777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F024ED-F053-4783-AF26-12F5F8375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53DCBE-34CF-43EC-8DC4-C47297A4C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GB" altLang="zh-CN" dirty="0"/>
              <a:t>PTRS Configuration</a:t>
            </a:r>
          </a:p>
          <a:p>
            <a:pPr lvl="1"/>
            <a:r>
              <a:rPr lang="en-US" altLang="zh-CN" dirty="0"/>
              <a:t>FR1: no PTRS configured </a:t>
            </a:r>
          </a:p>
          <a:p>
            <a:pPr lvl="1"/>
            <a:r>
              <a:rPr lang="en-US" altLang="zh-CN" dirty="0"/>
              <a:t>FR2: configured K_PTRS with 2, L_PTRS with 1 </a:t>
            </a:r>
            <a:endParaRPr lang="en-GB" dirty="0"/>
          </a:p>
          <a:p>
            <a:r>
              <a:rPr lang="en-GB" altLang="zh-CN" dirty="0"/>
              <a:t>Propagation condition</a:t>
            </a:r>
          </a:p>
          <a:p>
            <a:pPr lvl="1"/>
            <a:r>
              <a:rPr lang="en-GB" altLang="zh-CN" dirty="0"/>
              <a:t>FR1: TDLC300-100</a:t>
            </a:r>
          </a:p>
          <a:p>
            <a:pPr lvl="1"/>
            <a:r>
              <a:rPr lang="en-GB" altLang="zh-CN" dirty="0"/>
              <a:t>FR2: TDLA30-300 </a:t>
            </a:r>
            <a:endParaRPr lang="en-GB" dirty="0"/>
          </a:p>
          <a:p>
            <a:r>
              <a:rPr lang="en-GB" dirty="0"/>
              <a:t>Others</a:t>
            </a:r>
          </a:p>
          <a:p>
            <a:pPr lvl="1"/>
            <a:r>
              <a:rPr lang="en-US" altLang="zh-CN" dirty="0"/>
              <a:t>No PUCCH partition, i.e. no frequency hopping</a:t>
            </a:r>
          </a:p>
          <a:p>
            <a:pPr lvl="1"/>
            <a:endParaRPr lang="en-GB" dirty="0"/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en-GB" dirty="0">
              <a:highlight>
                <a:srgbClr val="FFFF00"/>
              </a:highlight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1007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F024ED-F053-4783-AF26-12F5F8375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Test setup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53DCBE-34CF-43EC-8DC4-C47297A4C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GB" dirty="0"/>
              <a:t>Test metric:</a:t>
            </a:r>
          </a:p>
          <a:p>
            <a:pPr lvl="1"/>
            <a:r>
              <a:rPr lang="en-GB" dirty="0"/>
              <a:t>Option1:  1%BLER of UCI with CSI </a:t>
            </a:r>
          </a:p>
          <a:p>
            <a:pPr lvl="1"/>
            <a:r>
              <a:rPr lang="en-GB" dirty="0"/>
              <a:t>Option2:  0.1% BLER of UCI with CSI part1, 1% BLER of UCI with CSI part2 </a:t>
            </a:r>
          </a:p>
          <a:p>
            <a:pPr lvl="1"/>
            <a:r>
              <a:rPr lang="en-US" dirty="0"/>
              <a:t>Other options is not precluded.</a:t>
            </a:r>
          </a:p>
          <a:p>
            <a:pPr lvl="1"/>
            <a:r>
              <a:rPr lang="en-US" dirty="0"/>
              <a:t>Company is encouraged to provide results for both option 1 and option 2 including BLER curve in next meeting, decision will be made based on the submitted results.</a:t>
            </a:r>
            <a:endParaRPr lang="en-GB" dirty="0">
              <a:highlight>
                <a:srgbClr val="FFFF00"/>
              </a:highlight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025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F024ED-F053-4783-AF26-12F5F8375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UCI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53DCBE-34CF-43EC-8DC4-C47297A4C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r>
              <a:rPr lang="en-GB" dirty="0"/>
              <a:t>Number of payload:</a:t>
            </a:r>
          </a:p>
          <a:p>
            <a:pPr lvl="1"/>
            <a:r>
              <a:rPr lang="en-US" altLang="zh-CN" dirty="0"/>
              <a:t>7 bits(part1=5bits, part2=2bits)</a:t>
            </a:r>
          </a:p>
          <a:p>
            <a:pPr lvl="1"/>
            <a:r>
              <a:rPr lang="en-US" altLang="zh-CN" dirty="0"/>
              <a:t>One more payload size need to be added</a:t>
            </a:r>
          </a:p>
          <a:p>
            <a:pPr lvl="2"/>
            <a:r>
              <a:rPr lang="en-US" altLang="zh-CN" dirty="0"/>
              <a:t>Option 1: [40] bits (part1 = 20 bits, part2 = 20 bits) </a:t>
            </a:r>
          </a:p>
          <a:p>
            <a:pPr lvl="2"/>
            <a:r>
              <a:rPr lang="en-US" altLang="zh-CN" dirty="0"/>
              <a:t>Other options are not precluded</a:t>
            </a:r>
          </a:p>
          <a:p>
            <a:pPr marL="457200" lvl="1" indent="0">
              <a:buNone/>
            </a:pPr>
            <a:endParaRPr lang="zh-CN" altLang="zh-CN" dirty="0"/>
          </a:p>
          <a:p>
            <a:pPr marL="0" indent="0">
              <a:buNone/>
            </a:pPr>
            <a:endParaRPr lang="en-GB" dirty="0"/>
          </a:p>
          <a:p>
            <a:pPr lvl="2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en-GB" dirty="0">
              <a:highlight>
                <a:srgbClr val="FFFF00"/>
              </a:highlight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7156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F024ED-F053-4783-AF26-12F5F8375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UCI parameters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853DCBE-34CF-43EC-8DC4-C47297A4C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lvl="0"/>
            <a:r>
              <a:rPr lang="en-GB" altLang="zh-CN" dirty="0">
                <a:solidFill>
                  <a:prstClr val="black"/>
                </a:solidFill>
              </a:rPr>
              <a:t>Test parameters:</a:t>
            </a:r>
          </a:p>
          <a:p>
            <a:pPr lvl="1"/>
            <a:r>
              <a:rPr lang="en-GB" altLang="zh-CN" i="1" dirty="0"/>
              <a:t>BetaOffsetCSI-part1 and BetaOffsetCSI-part2</a:t>
            </a:r>
          </a:p>
          <a:p>
            <a:pPr lvl="2"/>
            <a:r>
              <a:rPr lang="en-GB" altLang="zh-CN" i="1" dirty="0"/>
              <a:t>6.25</a:t>
            </a:r>
          </a:p>
          <a:p>
            <a:pPr lvl="1"/>
            <a:r>
              <a:rPr lang="en-US" altLang="zh-CN" dirty="0"/>
              <a:t>Alpha (scaling factor)</a:t>
            </a:r>
          </a:p>
          <a:p>
            <a:pPr lvl="2"/>
            <a:r>
              <a:rPr lang="en-US" altLang="zh-CN" i="1" dirty="0"/>
              <a:t>1 </a:t>
            </a:r>
            <a:endParaRPr lang="en-GB" dirty="0">
              <a:highlight>
                <a:srgbClr val="FFFF00"/>
              </a:highlight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en-GB" dirty="0"/>
          </a:p>
          <a:p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88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38160</TotalTime>
  <Words>825</Words>
  <Application>Microsoft Office PowerPoint</Application>
  <PresentationFormat>On-screen Show (4:3)</PresentationFormat>
  <Paragraphs>186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主题</vt:lpstr>
      <vt:lpstr>WF on performance requirements of UCI Multiplexing on PUSCH</vt:lpstr>
      <vt:lpstr>Background</vt:lpstr>
      <vt:lpstr>Background</vt:lpstr>
      <vt:lpstr> UCI Test Scope</vt:lpstr>
      <vt:lpstr> Test setup</vt:lpstr>
      <vt:lpstr> Test setup</vt:lpstr>
      <vt:lpstr> Test setup</vt:lpstr>
      <vt:lpstr> UCI parameters</vt:lpstr>
      <vt:lpstr> UCI parameters</vt:lpstr>
      <vt:lpstr>Initial Simulation Assumptions, UCI over PUSCH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samsung</cp:lastModifiedBy>
  <cp:revision>564</cp:revision>
  <dcterms:created xsi:type="dcterms:W3CDTF">2016-01-12T08:39:50Z</dcterms:created>
  <dcterms:modified xsi:type="dcterms:W3CDTF">2019-02-28T12:49:41Z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NSCPROP_SA">
    <vt:lpwstr>D:\work\3GPP\RAN4#90\draftR4-19xxxxxx WF for UCI Muultipexing on PUSCH.pptx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1551245164</vt:lpwstr>
  </property>
</Properties>
</file>