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6" r:id="rId4"/>
    <p:sldId id="274" r:id="rId5"/>
    <p:sldId id="264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Chen C" initials="JCC" lastIdx="1" clrIdx="0">
    <p:extLst>
      <p:ext uri="{19B8F6BF-5375-455C-9EA6-DF929625EA0E}">
        <p15:presenceInfo xmlns="" xmlns:p15="http://schemas.microsoft.com/office/powerpoint/2012/main" userId="S-1-5-21-1538607324-3213881460-940295383-436616" providerId="AD"/>
      </p:ext>
    </p:extLst>
  </p:cmAuthor>
  <p:cmAuthor id="2" name="Lo, Anthony (Nokia - GB/Bristol)" initials="LA(-G" lastIdx="1" clrIdx="1">
    <p:extLst>
      <p:ext uri="{19B8F6BF-5375-455C-9EA6-DF929625EA0E}">
        <p15:presenceInfo xmlns="" xmlns:p15="http://schemas.microsoft.com/office/powerpoint/2012/main" userId="S-1-5-21-1593251271-2640304127-1825641215-22300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40" autoAdjust="0"/>
  </p:normalViewPr>
  <p:slideViewPr>
    <p:cSldViewPr>
      <p:cViewPr varScale="1">
        <p:scale>
          <a:sx n="74" d="100"/>
          <a:sy n="74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#90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/>
            </a:r>
            <a:b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de-D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Feb.25 </a:t>
            </a:r>
            <a:r>
              <a:rPr lang="de-DE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– </a:t>
            </a:r>
            <a:r>
              <a:rPr lang="de-DE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Mar.01 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6400800" cy="1296144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Huawei, 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Way forward on General part of NR BS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R4-1902438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following WFs were approved:</a:t>
            </a:r>
          </a:p>
          <a:p>
            <a:pPr lvl="1"/>
            <a:r>
              <a:rPr lang="en-US" dirty="0"/>
              <a:t>R4-1808022  Way forward on general part for NR BS demodulation requirements, RAN4#87</a:t>
            </a:r>
          </a:p>
          <a:p>
            <a:pPr lvl="1"/>
            <a:r>
              <a:rPr lang="en-US" dirty="0"/>
              <a:t>R4-1809370  Way forward on general parameters for BS demodulation performance requirements, RAN4#AH1807</a:t>
            </a:r>
          </a:p>
          <a:p>
            <a:pPr lvl="1"/>
            <a:r>
              <a:rPr lang="en-US" dirty="0"/>
              <a:t>R4-1811726 Way forward on general part of NR BS demodulation performance, </a:t>
            </a:r>
            <a:r>
              <a:rPr lang="en-US" dirty="0" smtClean="0"/>
              <a:t>RAN4#88</a:t>
            </a:r>
          </a:p>
          <a:p>
            <a:pPr lvl="1"/>
            <a:r>
              <a:rPr lang="en-US" dirty="0" smtClean="0"/>
              <a:t>R4-1813755</a:t>
            </a:r>
            <a:r>
              <a:rPr lang="en-GB" dirty="0"/>
              <a:t> </a:t>
            </a:r>
            <a:r>
              <a:rPr lang="en-GB" altLang="zh-CN" dirty="0" smtClean="0"/>
              <a:t>Way </a:t>
            </a:r>
            <a:r>
              <a:rPr lang="en-GB" altLang="zh-CN" dirty="0"/>
              <a:t>forward on NR BS demodulation general </a:t>
            </a:r>
            <a:r>
              <a:rPr lang="en-GB" altLang="zh-CN" dirty="0" smtClean="0"/>
              <a:t>part, RAN4#88Bis</a:t>
            </a:r>
          </a:p>
          <a:p>
            <a:pPr lvl="1"/>
            <a:r>
              <a:rPr lang="en-GB" dirty="0" smtClean="0"/>
              <a:t>R4-1816346 </a:t>
            </a:r>
            <a:r>
              <a:rPr lang="en-GB" altLang="zh-CN" dirty="0" smtClean="0"/>
              <a:t>Way forward on NR BS demodulation general part, RAN4#89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Rel-15 Work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dirty="0" smtClean="0"/>
              <a:t>No new BS demodulation requirement, which was not discussed in the previous meetings, should be introduced in Rel-15.</a:t>
            </a:r>
          </a:p>
          <a:p>
            <a:pPr lvl="0" hangingPunct="0"/>
            <a:r>
              <a:rPr lang="en-US" dirty="0" smtClean="0"/>
              <a:t>Whether to introduce the NR BS demodulation requirements for HST scenario will be discussed in RAN4#90.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Applicability - 1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62500" lnSpcReduction="20000"/>
          </a:bodyPr>
          <a:lstStyle/>
          <a:p>
            <a:r>
              <a:rPr lang="en-GB" altLang="zh-CN" dirty="0" smtClean="0"/>
              <a:t>Test applicability will be defined </a:t>
            </a:r>
            <a:r>
              <a:rPr lang="en-US" dirty="0" smtClean="0"/>
              <a:t>in TS 38.141-1/2 only. </a:t>
            </a:r>
            <a:endParaRPr lang="en-GB" altLang="zh-CN" dirty="0" smtClean="0"/>
          </a:p>
          <a:p>
            <a:endParaRPr lang="en-GB" altLang="zh-CN" dirty="0" smtClean="0"/>
          </a:p>
          <a:p>
            <a:r>
              <a:rPr lang="en-GB" altLang="zh-CN" dirty="0" smtClean="0"/>
              <a:t>Different </a:t>
            </a:r>
            <a:r>
              <a:rPr lang="en-GB" altLang="zh-CN" dirty="0"/>
              <a:t>PRACH formats with requirements </a:t>
            </a:r>
            <a:r>
              <a:rPr lang="en-GB" altLang="zh-CN" dirty="0" smtClean="0"/>
              <a:t>defined, i.e.</a:t>
            </a:r>
            <a:r>
              <a:rPr lang="en-US" altLang="zh-CN" dirty="0" smtClean="0"/>
              <a:t> </a:t>
            </a:r>
            <a:r>
              <a:rPr lang="en-US" altLang="zh-CN" dirty="0"/>
              <a:t>short sequence format A1, A2, A3, B4, C0 and C2 and long sequence format </a:t>
            </a:r>
            <a:r>
              <a:rPr lang="en-US" altLang="zh-CN" dirty="0" smtClean="0"/>
              <a:t>0:</a:t>
            </a:r>
          </a:p>
          <a:p>
            <a:pPr lvl="1"/>
            <a:r>
              <a:rPr lang="en-US" altLang="zh-CN" dirty="0" smtClean="0"/>
              <a:t>BS </a:t>
            </a:r>
            <a:r>
              <a:rPr lang="en-US" altLang="zh-CN" dirty="0"/>
              <a:t>is tested on all </a:t>
            </a:r>
            <a:r>
              <a:rPr lang="en-US" altLang="zh-CN" dirty="0" smtClean="0"/>
              <a:t>preamble formats declared to support, but just </a:t>
            </a:r>
            <a:r>
              <a:rPr lang="en-US" altLang="zh-CN" dirty="0"/>
              <a:t>choose </a:t>
            </a:r>
            <a:r>
              <a:rPr lang="en-US" altLang="zh-CN" dirty="0" smtClean="0"/>
              <a:t>the smallest </a:t>
            </a:r>
            <a:r>
              <a:rPr lang="en-US" altLang="zh-CN" dirty="0"/>
              <a:t>supported PRACH SCS </a:t>
            </a:r>
            <a:r>
              <a:rPr lang="en-US" altLang="zh-CN" dirty="0" smtClean="0"/>
              <a:t>per FR </a:t>
            </a:r>
            <a:r>
              <a:rPr lang="en-US" altLang="zh-CN" dirty="0"/>
              <a:t>for each supported </a:t>
            </a:r>
            <a:r>
              <a:rPr lang="en-US" altLang="zh-CN" dirty="0" smtClean="0"/>
              <a:t>PRACH format(s) with short sequence if BS support multiple SCS per FR.</a:t>
            </a:r>
          </a:p>
          <a:p>
            <a:pPr lvl="1"/>
            <a:endParaRPr lang="en-US" altLang="zh-CN" dirty="0" smtClean="0"/>
          </a:p>
          <a:p>
            <a:r>
              <a:rPr lang="en-US" dirty="0" smtClean="0"/>
              <a:t>Test applicability for CA</a:t>
            </a:r>
          </a:p>
          <a:p>
            <a:pPr lvl="1"/>
            <a:r>
              <a:rPr lang="en-US" dirty="0" smtClean="0"/>
              <a:t>For a BS supporting UL carrier aggregation, only the CC combination with the largest aggregated bandwidth per SCS is used for test.</a:t>
            </a:r>
            <a:endParaRPr lang="en-US" sz="4000" dirty="0" smtClean="0"/>
          </a:p>
          <a:p>
            <a:pPr lvl="2"/>
            <a:r>
              <a:rPr lang="en-US" dirty="0" smtClean="0"/>
              <a:t>Not mixed SCS CA combination to be tested for within a frequency range</a:t>
            </a:r>
            <a:endParaRPr lang="en-US" sz="3600" dirty="0" smtClean="0"/>
          </a:p>
          <a:p>
            <a:pPr lvl="2"/>
            <a:r>
              <a:rPr lang="fr-FR" dirty="0" err="1" smtClean="0"/>
              <a:t>Verify</a:t>
            </a:r>
            <a:r>
              <a:rPr lang="fr-FR" dirty="0" smtClean="0"/>
              <a:t> the performance per CC basis</a:t>
            </a:r>
          </a:p>
          <a:p>
            <a:pPr lvl="2"/>
            <a:endParaRPr lang="en-US" sz="3200" dirty="0" smtClean="0"/>
          </a:p>
          <a:p>
            <a:r>
              <a:rPr lang="en-US" dirty="0" smtClean="0"/>
              <a:t>In case the required SNR is larger than the SNR upper bound that can be emulated by test system, the corresponding requirement can currently not be tested.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8858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dirty="0" smtClean="0"/>
              <a:t>Phase Noise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412776"/>
            <a:ext cx="8363272" cy="4896544"/>
          </a:xfrm>
        </p:spPr>
        <p:txBody>
          <a:bodyPr>
            <a:noAutofit/>
          </a:bodyPr>
          <a:lstStyle/>
          <a:p>
            <a:r>
              <a:rPr lang="en-GB" sz="2800" dirty="0" smtClean="0"/>
              <a:t>In the ideal simulation for FR2, no explicit phase noise model is required.</a:t>
            </a:r>
          </a:p>
          <a:p>
            <a:r>
              <a:rPr lang="en-GB" sz="2800" dirty="0" smtClean="0"/>
              <a:t>Company consider the phase noise impact in their submitted impairment results.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4277</TotalTime>
  <Words>315</Words>
  <Application>Microsoft Office PowerPoint</Application>
  <PresentationFormat>On-screen Show (4:3)</PresentationFormat>
  <Paragraphs>29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3GPP TSG-RAN WG4 Meeting #90  Athens, Greece, Feb.25 – Mar.01 2019</vt:lpstr>
      <vt:lpstr>Background</vt:lpstr>
      <vt:lpstr>Rel-15 Work Scope</vt:lpstr>
      <vt:lpstr>Test Applicability - 1</vt:lpstr>
      <vt:lpstr>Phase Noise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440</cp:revision>
  <dcterms:created xsi:type="dcterms:W3CDTF">2016-01-12T08:39:50Z</dcterms:created>
  <dcterms:modified xsi:type="dcterms:W3CDTF">2019-02-28T12:42:39Z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(3)GX0e92LAcZV2Py+MUlhWBgdGxY25Q99eRXu0C4qGVtlK9HLLhhC1y3u0I5k+l805ZPujV51F
dbfBazzNw3i7xZVESqdiupNIIDmuikVo9r6Mxr8+umZ/bcYHxhxw93Kkp1tfpIOdGexeNxOY
myXsZhxRqhEIb9SFdEx5168XOQZFOl867d/6qe/PI24gAMVrU4PWFw2WlR1Dz5zX3gBqL1DD
n339W3LLOdMO4rOgpN</vt:lpwstr>
  </property>
  <property fmtid="{D5CDD505-2E9C-101B-9397-08002B2CF9AE}" pid="3" name="_2015_ms_pID_7253431">
    <vt:lpwstr>xIKwWLtV3kdoP8/WW0HcxJA5xbS6nKIEv0+YkPUET928Xl9Mis3dpx
yIb+zngQ2vMXUbOHKZw9wPoLIqRzcCiE0WLTDwjYhnVB2WD6fKD2ft4Lgxcp007IPEUvP8j2
hmFk8JgFuWaaHgT8fyGSurgnndYGCnlIawGJFaYnwLgzFP14lOgFHgkI4SndctQaVmdG5Gqv
j0s7QfsT5jsIhRtvnLAfgsg6duFQ6tsgl54m</vt:lpwstr>
  </property>
  <property fmtid="{D5CDD505-2E9C-101B-9397-08002B2CF9AE}" pid="4" name="_2015_ms_pID_7253432">
    <vt:lpwstr>aNZVbQlLX0/uK0fYEzWpqRDZ9waNVB0bnO2N
Kd1JqvJaKahmcZxCcPBTDnRUxt9aJr4NZIp3tjTM5yLDhAyxBT4=</vt:lpwstr>
  </property>
  <property fmtid="{D5CDD505-2E9C-101B-9397-08002B2CF9AE}" pid="5" name="_NewReviewCycle">
    <vt:lpwstr/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1551331078</vt:lpwstr>
  </property>
</Properties>
</file>