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403" r:id="rId7"/>
    <p:sldId id="400" r:id="rId8"/>
    <p:sldId id="404" r:id="rId9"/>
    <p:sldId id="405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 snapToGrid="0">
      <p:cViewPr varScale="1">
        <p:scale>
          <a:sx n="57" d="100"/>
          <a:sy n="57" d="100"/>
        </p:scale>
        <p:origin x="48" y="54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zuyoshi Uesaka" userId="aeaeab76-c689-4b76-9153-89f795eadfdb" providerId="ADAL" clId="{C30A83EF-81B1-4531-8EAD-75BCCD215069}"/>
    <pc:docChg chg="custSel addSld delSld modSld">
      <pc:chgData name="Kazuyoshi Uesaka" userId="aeaeab76-c689-4b76-9153-89f795eadfdb" providerId="ADAL" clId="{C30A83EF-81B1-4531-8EAD-75BCCD215069}" dt="2019-02-28T09:36:04.998" v="297" actId="2696"/>
      <pc:docMkLst>
        <pc:docMk/>
      </pc:docMkLst>
      <pc:sldChg chg="modSp">
        <pc:chgData name="Kazuyoshi Uesaka" userId="aeaeab76-c689-4b76-9153-89f795eadfdb" providerId="ADAL" clId="{C30A83EF-81B1-4531-8EAD-75BCCD215069}" dt="2019-02-28T08:21:17.876" v="294" actId="13926"/>
        <pc:sldMkLst>
          <pc:docMk/>
          <pc:sldMk cId="3288789575" sldId="261"/>
        </pc:sldMkLst>
        <pc:spChg chg="mod">
          <ac:chgData name="Kazuyoshi Uesaka" userId="aeaeab76-c689-4b76-9153-89f795eadfdb" providerId="ADAL" clId="{C30A83EF-81B1-4531-8EAD-75BCCD215069}" dt="2019-02-28T08:21:17.876" v="294" actId="13926"/>
          <ac:spMkLst>
            <pc:docMk/>
            <pc:sldMk cId="3288789575" sldId="261"/>
            <ac:spMk id="3" creationId="{F3F7BF25-21EF-45CE-9A4C-49F68A97CC2D}"/>
          </ac:spMkLst>
        </pc:spChg>
      </pc:sldChg>
      <pc:sldChg chg="add del">
        <pc:chgData name="Kazuyoshi Uesaka" userId="aeaeab76-c689-4b76-9153-89f795eadfdb" providerId="ADAL" clId="{C30A83EF-81B1-4531-8EAD-75BCCD215069}" dt="2019-02-28T09:36:04.998" v="297" actId="2696"/>
        <pc:sldMkLst>
          <pc:docMk/>
          <pc:sldMk cId="2364350767" sldId="262"/>
        </pc:sldMkLst>
      </pc:sldChg>
      <pc:sldChg chg="add">
        <pc:chgData name="Kazuyoshi Uesaka" userId="aeaeab76-c689-4b76-9153-89f795eadfdb" providerId="ADAL" clId="{C30A83EF-81B1-4531-8EAD-75BCCD215069}" dt="2019-02-28T09:36:02.566" v="296"/>
        <pc:sldMkLst>
          <pc:docMk/>
          <pc:sldMk cId="3040100958" sldId="400"/>
        </pc:sldMkLst>
      </pc:sldChg>
    </pc:docChg>
  </pc:docChgLst>
  <pc:docChgLst>
    <pc:chgData name="Kazuyoshi Uesaka" userId="aeaeab76-c689-4b76-9153-89f795eadfdb" providerId="ADAL" clId="{C8A5957B-B608-4C22-87EE-74A7231A9767}"/>
    <pc:docChg chg="undo custSel addSld delSld modSld">
      <pc:chgData name="Kazuyoshi Uesaka" userId="aeaeab76-c689-4b76-9153-89f795eadfdb" providerId="ADAL" clId="{C8A5957B-B608-4C22-87EE-74A7231A9767}" dt="2019-02-28T10:41:04.145" v="1193" actId="20577"/>
      <pc:docMkLst>
        <pc:docMk/>
      </pc:docMkLst>
      <pc:sldChg chg="modSp">
        <pc:chgData name="Kazuyoshi Uesaka" userId="aeaeab76-c689-4b76-9153-89f795eadfdb" providerId="ADAL" clId="{C8A5957B-B608-4C22-87EE-74A7231A9767}" dt="2019-02-28T10:02:54.442" v="349" actId="20577"/>
        <pc:sldMkLst>
          <pc:docMk/>
          <pc:sldMk cId="3691170610" sldId="257"/>
        </pc:sldMkLst>
        <pc:spChg chg="mod">
          <ac:chgData name="Kazuyoshi Uesaka" userId="aeaeab76-c689-4b76-9153-89f795eadfdb" providerId="ADAL" clId="{C8A5957B-B608-4C22-87EE-74A7231A9767}" dt="2019-02-28T10:02:54.442" v="349" actId="20577"/>
          <ac:spMkLst>
            <pc:docMk/>
            <pc:sldMk cId="3691170610" sldId="257"/>
            <ac:spMk id="2" creationId="{04CD24C0-310B-4856-99B5-29112870F032}"/>
          </ac:spMkLst>
        </pc:spChg>
        <pc:spChg chg="mod">
          <ac:chgData name="Kazuyoshi Uesaka" userId="aeaeab76-c689-4b76-9153-89f795eadfdb" providerId="ADAL" clId="{C8A5957B-B608-4C22-87EE-74A7231A9767}" dt="2019-02-28T10:02:39.573" v="325" actId="20577"/>
          <ac:spMkLst>
            <pc:docMk/>
            <pc:sldMk cId="3691170610" sldId="257"/>
            <ac:spMk id="3" creationId="{898C2922-35B7-4E66-A53E-BD5E4D88003E}"/>
          </ac:spMkLst>
        </pc:spChg>
      </pc:sldChg>
      <pc:sldChg chg="modSp">
        <pc:chgData name="Kazuyoshi Uesaka" userId="aeaeab76-c689-4b76-9153-89f795eadfdb" providerId="ADAL" clId="{C8A5957B-B608-4C22-87EE-74A7231A9767}" dt="2019-02-28T10:07:51.561" v="388" actId="20577"/>
        <pc:sldMkLst>
          <pc:docMk/>
          <pc:sldMk cId="3549461952" sldId="259"/>
        </pc:sldMkLst>
        <pc:graphicFrameChg chg="mod modGraphic">
          <ac:chgData name="Kazuyoshi Uesaka" userId="aeaeab76-c689-4b76-9153-89f795eadfdb" providerId="ADAL" clId="{C8A5957B-B608-4C22-87EE-74A7231A9767}" dt="2019-02-28T10:07:51.561" v="388" actId="20577"/>
          <ac:graphicFrameMkLst>
            <pc:docMk/>
            <pc:sldMk cId="3549461952" sldId="259"/>
            <ac:graphicFrameMk id="5" creationId="{11D3294F-9A65-485B-9CB4-396351768336}"/>
          </ac:graphicFrameMkLst>
        </pc:graphicFrameChg>
      </pc:sldChg>
      <pc:sldChg chg="modSp">
        <pc:chgData name="Kazuyoshi Uesaka" userId="aeaeab76-c689-4b76-9153-89f795eadfdb" providerId="ADAL" clId="{C8A5957B-B608-4C22-87EE-74A7231A9767}" dt="2019-02-28T10:08:03.928" v="390" actId="20577"/>
        <pc:sldMkLst>
          <pc:docMk/>
          <pc:sldMk cId="418188843" sldId="260"/>
        </pc:sldMkLst>
        <pc:graphicFrameChg chg="mod modGraphic">
          <ac:chgData name="Kazuyoshi Uesaka" userId="aeaeab76-c689-4b76-9153-89f795eadfdb" providerId="ADAL" clId="{C8A5957B-B608-4C22-87EE-74A7231A9767}" dt="2019-02-28T10:08:03.928" v="390" actId="20577"/>
          <ac:graphicFrameMkLst>
            <pc:docMk/>
            <pc:sldMk cId="418188843" sldId="260"/>
            <ac:graphicFrameMk id="5" creationId="{022196B7-9685-4498-972B-D3950FB5D466}"/>
          </ac:graphicFrameMkLst>
        </pc:graphicFrameChg>
      </pc:sldChg>
      <pc:sldChg chg="del">
        <pc:chgData name="Kazuyoshi Uesaka" userId="aeaeab76-c689-4b76-9153-89f795eadfdb" providerId="ADAL" clId="{C8A5957B-B608-4C22-87EE-74A7231A9767}" dt="2019-02-28T10:10:42.434" v="396" actId="2696"/>
        <pc:sldMkLst>
          <pc:docMk/>
          <pc:sldMk cId="3288789575" sldId="261"/>
        </pc:sldMkLst>
      </pc:sldChg>
      <pc:sldChg chg="modSp">
        <pc:chgData name="Kazuyoshi Uesaka" userId="aeaeab76-c689-4b76-9153-89f795eadfdb" providerId="ADAL" clId="{C8A5957B-B608-4C22-87EE-74A7231A9767}" dt="2019-02-28T10:16:34.416" v="440" actId="20577"/>
        <pc:sldMkLst>
          <pc:docMk/>
          <pc:sldMk cId="3040100958" sldId="400"/>
        </pc:sldMkLst>
        <pc:spChg chg="mod">
          <ac:chgData name="Kazuyoshi Uesaka" userId="aeaeab76-c689-4b76-9153-89f795eadfdb" providerId="ADAL" clId="{C8A5957B-B608-4C22-87EE-74A7231A9767}" dt="2019-02-28T10:16:34.416" v="440" actId="20577"/>
          <ac:spMkLst>
            <pc:docMk/>
            <pc:sldMk cId="3040100958" sldId="400"/>
            <ac:spMk id="2" creationId="{CB9F8A65-B915-4DC6-A62A-0C7C6BDE9664}"/>
          </ac:spMkLst>
        </pc:spChg>
      </pc:sldChg>
      <pc:sldChg chg="modSp add del">
        <pc:chgData name="Kazuyoshi Uesaka" userId="aeaeab76-c689-4b76-9153-89f795eadfdb" providerId="ADAL" clId="{C8A5957B-B608-4C22-87EE-74A7231A9767}" dt="2019-02-28T10:40:21.118" v="1181" actId="2696"/>
        <pc:sldMkLst>
          <pc:docMk/>
          <pc:sldMk cId="1389852579" sldId="401"/>
        </pc:sldMkLst>
        <pc:spChg chg="mod">
          <ac:chgData name="Kazuyoshi Uesaka" userId="aeaeab76-c689-4b76-9153-89f795eadfdb" providerId="ADAL" clId="{C8A5957B-B608-4C22-87EE-74A7231A9767}" dt="2019-02-28T09:51:59.884" v="317" actId="20577"/>
          <ac:spMkLst>
            <pc:docMk/>
            <pc:sldMk cId="1389852579" sldId="401"/>
            <ac:spMk id="2" creationId="{B7EDAD5A-28A2-401C-AC10-8911A1B61C86}"/>
          </ac:spMkLst>
        </pc:spChg>
        <pc:spChg chg="mod">
          <ac:chgData name="Kazuyoshi Uesaka" userId="aeaeab76-c689-4b76-9153-89f795eadfdb" providerId="ADAL" clId="{C8A5957B-B608-4C22-87EE-74A7231A9767}" dt="2019-02-28T10:36:32.834" v="871"/>
          <ac:spMkLst>
            <pc:docMk/>
            <pc:sldMk cId="1389852579" sldId="401"/>
            <ac:spMk id="3" creationId="{876E5446-80C4-4030-801B-E9D0FDABAA1F}"/>
          </ac:spMkLst>
        </pc:spChg>
      </pc:sldChg>
      <pc:sldChg chg="modSp add del">
        <pc:chgData name="Kazuyoshi Uesaka" userId="aeaeab76-c689-4b76-9153-89f795eadfdb" providerId="ADAL" clId="{C8A5957B-B608-4C22-87EE-74A7231A9767}" dt="2019-02-28T10:40:24.093" v="1182" actId="2696"/>
        <pc:sldMkLst>
          <pc:docMk/>
          <pc:sldMk cId="2930659065" sldId="402"/>
        </pc:sldMkLst>
        <pc:spChg chg="mod">
          <ac:chgData name="Kazuyoshi Uesaka" userId="aeaeab76-c689-4b76-9153-89f795eadfdb" providerId="ADAL" clId="{C8A5957B-B608-4C22-87EE-74A7231A9767}" dt="2019-02-28T10:32:53.076" v="548" actId="20577"/>
          <ac:spMkLst>
            <pc:docMk/>
            <pc:sldMk cId="2930659065" sldId="402"/>
            <ac:spMk id="2" creationId="{4AAA0CDE-4F78-48E0-BC86-86A1DE41A8E0}"/>
          </ac:spMkLst>
        </pc:spChg>
        <pc:spChg chg="mod">
          <ac:chgData name="Kazuyoshi Uesaka" userId="aeaeab76-c689-4b76-9153-89f795eadfdb" providerId="ADAL" clId="{C8A5957B-B608-4C22-87EE-74A7231A9767}" dt="2019-02-28T10:32:56.459" v="550" actId="20577"/>
          <ac:spMkLst>
            <pc:docMk/>
            <pc:sldMk cId="2930659065" sldId="402"/>
            <ac:spMk id="3" creationId="{B20DD5CE-6AD1-4ECB-8A78-9D34CCA7D85A}"/>
          </ac:spMkLst>
        </pc:spChg>
      </pc:sldChg>
      <pc:sldChg chg="modSp add">
        <pc:chgData name="Kazuyoshi Uesaka" userId="aeaeab76-c689-4b76-9153-89f795eadfdb" providerId="ADAL" clId="{C8A5957B-B608-4C22-87EE-74A7231A9767}" dt="2019-02-28T10:41:04.145" v="1193" actId="20577"/>
        <pc:sldMkLst>
          <pc:docMk/>
          <pc:sldMk cId="1345401578" sldId="403"/>
        </pc:sldMkLst>
        <pc:spChg chg="mod">
          <ac:chgData name="Kazuyoshi Uesaka" userId="aeaeab76-c689-4b76-9153-89f795eadfdb" providerId="ADAL" clId="{C8A5957B-B608-4C22-87EE-74A7231A9767}" dt="2019-02-28T10:33:11.447" v="565" actId="20577"/>
          <ac:spMkLst>
            <pc:docMk/>
            <pc:sldMk cId="1345401578" sldId="403"/>
            <ac:spMk id="2" creationId="{1281956B-1CFB-40C7-8007-58DE8D347098}"/>
          </ac:spMkLst>
        </pc:spChg>
        <pc:spChg chg="mod">
          <ac:chgData name="Kazuyoshi Uesaka" userId="aeaeab76-c689-4b76-9153-89f795eadfdb" providerId="ADAL" clId="{C8A5957B-B608-4C22-87EE-74A7231A9767}" dt="2019-02-28T10:41:04.145" v="1193" actId="20577"/>
          <ac:spMkLst>
            <pc:docMk/>
            <pc:sldMk cId="1345401578" sldId="403"/>
            <ac:spMk id="3" creationId="{EEB28058-824D-4338-8525-00D84B41E5D5}"/>
          </ac:spMkLst>
        </pc:spChg>
      </pc:sldChg>
    </pc:docChg>
  </pc:docChgLst>
  <pc:docChgLst>
    <pc:chgData name="Kazuyoshi Uesaka" userId="aeaeab76-c689-4b76-9153-89f795eadfdb" providerId="ADAL" clId="{8E125942-3A6F-4D0D-B19F-62C220D2E0E1}"/>
    <pc:docChg chg="undo custSel addSld modSld">
      <pc:chgData name="Kazuyoshi Uesaka" userId="aeaeab76-c689-4b76-9153-89f795eadfdb" providerId="ADAL" clId="{8E125942-3A6F-4D0D-B19F-62C220D2E0E1}" dt="2019-02-28T07:59:11.258" v="696" actId="13926"/>
      <pc:docMkLst>
        <pc:docMk/>
      </pc:docMkLst>
      <pc:sldChg chg="modSp">
        <pc:chgData name="Kazuyoshi Uesaka" userId="aeaeab76-c689-4b76-9153-89f795eadfdb" providerId="ADAL" clId="{8E125942-3A6F-4D0D-B19F-62C220D2E0E1}" dt="2019-02-28T07:59:11.258" v="696" actId="13926"/>
        <pc:sldMkLst>
          <pc:docMk/>
          <pc:sldMk cId="3194610702" sldId="256"/>
        </pc:sldMkLst>
        <pc:spChg chg="mod">
          <ac:chgData name="Kazuyoshi Uesaka" userId="aeaeab76-c689-4b76-9153-89f795eadfdb" providerId="ADAL" clId="{8E125942-3A6F-4D0D-B19F-62C220D2E0E1}" dt="2019-02-28T07:59:11.258" v="696" actId="13926"/>
          <ac:spMkLst>
            <pc:docMk/>
            <pc:sldMk cId="3194610702" sldId="256"/>
            <ac:spMk id="8" creationId="{0B56664E-E87A-4B7C-9723-1C8442EB880A}"/>
          </ac:spMkLst>
        </pc:spChg>
      </pc:sldChg>
      <pc:sldChg chg="addSp modSp">
        <pc:chgData name="Kazuyoshi Uesaka" userId="aeaeab76-c689-4b76-9153-89f795eadfdb" providerId="ADAL" clId="{8E125942-3A6F-4D0D-B19F-62C220D2E0E1}" dt="2019-02-28T05:21:15.963" v="261"/>
        <pc:sldMkLst>
          <pc:docMk/>
          <pc:sldMk cId="3691170610" sldId="257"/>
        </pc:sldMkLst>
        <pc:spChg chg="mod">
          <ac:chgData name="Kazuyoshi Uesaka" userId="aeaeab76-c689-4b76-9153-89f795eadfdb" providerId="ADAL" clId="{8E125942-3A6F-4D0D-B19F-62C220D2E0E1}" dt="2019-02-28T05:21:15.963" v="261"/>
          <ac:spMkLst>
            <pc:docMk/>
            <pc:sldMk cId="3691170610" sldId="257"/>
            <ac:spMk id="3" creationId="{898C2922-35B7-4E66-A53E-BD5E4D88003E}"/>
          </ac:spMkLst>
        </pc:spChg>
        <pc:graphicFrameChg chg="add mod modGraphic">
          <ac:chgData name="Kazuyoshi Uesaka" userId="aeaeab76-c689-4b76-9153-89f795eadfdb" providerId="ADAL" clId="{8E125942-3A6F-4D0D-B19F-62C220D2E0E1}" dt="2019-02-28T05:20:36.878" v="254"/>
          <ac:graphicFrameMkLst>
            <pc:docMk/>
            <pc:sldMk cId="3691170610" sldId="257"/>
            <ac:graphicFrameMk id="4" creationId="{99ED33D6-399F-4C57-9186-8CEDFAFFC622}"/>
          </ac:graphicFrameMkLst>
        </pc:graphicFrameChg>
      </pc:sldChg>
      <pc:sldChg chg="addSp modSp">
        <pc:chgData name="Kazuyoshi Uesaka" userId="aeaeab76-c689-4b76-9153-89f795eadfdb" providerId="ADAL" clId="{8E125942-3A6F-4D0D-B19F-62C220D2E0E1}" dt="2019-02-28T05:21:46.685" v="265" actId="20577"/>
        <pc:sldMkLst>
          <pc:docMk/>
          <pc:sldMk cId="2578276568" sldId="258"/>
        </pc:sldMkLst>
        <pc:spChg chg="mod">
          <ac:chgData name="Kazuyoshi Uesaka" userId="aeaeab76-c689-4b76-9153-89f795eadfdb" providerId="ADAL" clId="{8E125942-3A6F-4D0D-B19F-62C220D2E0E1}" dt="2019-02-28T05:21:46.685" v="265" actId="20577"/>
          <ac:spMkLst>
            <pc:docMk/>
            <pc:sldMk cId="2578276568" sldId="258"/>
            <ac:spMk id="3" creationId="{85D9A3EA-46F5-4874-8EA5-F3E92C2FE754}"/>
          </ac:spMkLst>
        </pc:spChg>
        <pc:graphicFrameChg chg="add mod">
          <ac:chgData name="Kazuyoshi Uesaka" userId="aeaeab76-c689-4b76-9153-89f795eadfdb" providerId="ADAL" clId="{8E125942-3A6F-4D0D-B19F-62C220D2E0E1}" dt="2019-02-27T16:27:08.341" v="220" actId="1035"/>
          <ac:graphicFrameMkLst>
            <pc:docMk/>
            <pc:sldMk cId="2578276568" sldId="258"/>
            <ac:graphicFrameMk id="4" creationId="{85360563-70B4-4689-A9F2-AD15AAB2BCEB}"/>
          </ac:graphicFrameMkLst>
        </pc:graphicFrameChg>
      </pc:sldChg>
      <pc:sldChg chg="addSp delSp modSp add">
        <pc:chgData name="Kazuyoshi Uesaka" userId="aeaeab76-c689-4b76-9153-89f795eadfdb" providerId="ADAL" clId="{8E125942-3A6F-4D0D-B19F-62C220D2E0E1}" dt="2019-02-28T05:22:01.937" v="267" actId="478"/>
        <pc:sldMkLst>
          <pc:docMk/>
          <pc:sldMk cId="3549461952" sldId="259"/>
        </pc:sldMkLst>
        <pc:spChg chg="mod">
          <ac:chgData name="Kazuyoshi Uesaka" userId="aeaeab76-c689-4b76-9153-89f795eadfdb" providerId="ADAL" clId="{8E125942-3A6F-4D0D-B19F-62C220D2E0E1}" dt="2019-02-27T14:32:32.476" v="57" actId="20577"/>
          <ac:spMkLst>
            <pc:docMk/>
            <pc:sldMk cId="3549461952" sldId="259"/>
            <ac:spMk id="2" creationId="{F812065C-99AF-44AD-8901-7D884DB2AA87}"/>
          </ac:spMkLst>
        </pc:spChg>
        <pc:spChg chg="del">
          <ac:chgData name="Kazuyoshi Uesaka" userId="aeaeab76-c689-4b76-9153-89f795eadfdb" providerId="ADAL" clId="{8E125942-3A6F-4D0D-B19F-62C220D2E0E1}" dt="2019-02-28T05:22:01.937" v="267" actId="478"/>
          <ac:spMkLst>
            <pc:docMk/>
            <pc:sldMk cId="3549461952" sldId="259"/>
            <ac:spMk id="3" creationId="{F9C72992-BA66-482D-AFCC-508CE352863C}"/>
          </ac:spMkLst>
        </pc:spChg>
        <pc:spChg chg="add del">
          <ac:chgData name="Kazuyoshi Uesaka" userId="aeaeab76-c689-4b76-9153-89f795eadfdb" providerId="ADAL" clId="{8E125942-3A6F-4D0D-B19F-62C220D2E0E1}" dt="2019-02-27T14:34:19.192" v="99"/>
          <ac:spMkLst>
            <pc:docMk/>
            <pc:sldMk cId="3549461952" sldId="259"/>
            <ac:spMk id="4" creationId="{60D25AD5-74F7-4FF9-9344-E645780D8954}"/>
          </ac:spMkLst>
        </pc:spChg>
        <pc:graphicFrameChg chg="add mod">
          <ac:chgData name="Kazuyoshi Uesaka" userId="aeaeab76-c689-4b76-9153-89f795eadfdb" providerId="ADAL" clId="{8E125942-3A6F-4D0D-B19F-62C220D2E0E1}" dt="2019-02-27T16:25:11.596" v="183" actId="1035"/>
          <ac:graphicFrameMkLst>
            <pc:docMk/>
            <pc:sldMk cId="3549461952" sldId="259"/>
            <ac:graphicFrameMk id="5" creationId="{11D3294F-9A65-485B-9CB4-396351768336}"/>
          </ac:graphicFrameMkLst>
        </pc:graphicFrameChg>
      </pc:sldChg>
      <pc:sldChg chg="addSp delSp modSp add">
        <pc:chgData name="Kazuyoshi Uesaka" userId="aeaeab76-c689-4b76-9153-89f795eadfdb" providerId="ADAL" clId="{8E125942-3A6F-4D0D-B19F-62C220D2E0E1}" dt="2019-02-28T05:21:57.417" v="266" actId="478"/>
        <pc:sldMkLst>
          <pc:docMk/>
          <pc:sldMk cId="418188843" sldId="260"/>
        </pc:sldMkLst>
        <pc:spChg chg="mod">
          <ac:chgData name="Kazuyoshi Uesaka" userId="aeaeab76-c689-4b76-9153-89f795eadfdb" providerId="ADAL" clId="{8E125942-3A6F-4D0D-B19F-62C220D2E0E1}" dt="2019-02-27T14:32:46.066" v="97" actId="20577"/>
          <ac:spMkLst>
            <pc:docMk/>
            <pc:sldMk cId="418188843" sldId="260"/>
            <ac:spMk id="2" creationId="{3A3BE713-9375-4C31-AA5F-CD549AF0C4C1}"/>
          </ac:spMkLst>
        </pc:spChg>
        <pc:spChg chg="del">
          <ac:chgData name="Kazuyoshi Uesaka" userId="aeaeab76-c689-4b76-9153-89f795eadfdb" providerId="ADAL" clId="{8E125942-3A6F-4D0D-B19F-62C220D2E0E1}" dt="2019-02-28T05:21:57.417" v="266" actId="478"/>
          <ac:spMkLst>
            <pc:docMk/>
            <pc:sldMk cId="418188843" sldId="260"/>
            <ac:spMk id="3" creationId="{79292F0F-7A72-444F-9981-3F1C130D4F57}"/>
          </ac:spMkLst>
        </pc:spChg>
        <pc:graphicFrameChg chg="add del">
          <ac:chgData name="Kazuyoshi Uesaka" userId="aeaeab76-c689-4b76-9153-89f795eadfdb" providerId="ADAL" clId="{8E125942-3A6F-4D0D-B19F-62C220D2E0E1}" dt="2019-02-27T14:34:50.373" v="102"/>
          <ac:graphicFrameMkLst>
            <pc:docMk/>
            <pc:sldMk cId="418188843" sldId="260"/>
            <ac:graphicFrameMk id="4" creationId="{28CC5A15-D75D-47D5-A450-14E139E6B2C1}"/>
          </ac:graphicFrameMkLst>
        </pc:graphicFrameChg>
        <pc:graphicFrameChg chg="add mod modGraphic">
          <ac:chgData name="Kazuyoshi Uesaka" userId="aeaeab76-c689-4b76-9153-89f795eadfdb" providerId="ADAL" clId="{8E125942-3A6F-4D0D-B19F-62C220D2E0E1}" dt="2019-02-27T16:23:59.793" v="134" actId="207"/>
          <ac:graphicFrameMkLst>
            <pc:docMk/>
            <pc:sldMk cId="418188843" sldId="260"/>
            <ac:graphicFrameMk id="5" creationId="{022196B7-9685-4498-972B-D3950FB5D466}"/>
          </ac:graphicFrameMkLst>
        </pc:graphicFrameChg>
      </pc:sldChg>
      <pc:sldChg chg="modSp add">
        <pc:chgData name="Kazuyoshi Uesaka" userId="aeaeab76-c689-4b76-9153-89f795eadfdb" providerId="ADAL" clId="{8E125942-3A6F-4D0D-B19F-62C220D2E0E1}" dt="2019-02-28T07:41:26.719" v="687" actId="20577"/>
        <pc:sldMkLst>
          <pc:docMk/>
          <pc:sldMk cId="3288789575" sldId="261"/>
        </pc:sldMkLst>
        <pc:spChg chg="mod">
          <ac:chgData name="Kazuyoshi Uesaka" userId="aeaeab76-c689-4b76-9153-89f795eadfdb" providerId="ADAL" clId="{8E125942-3A6F-4D0D-B19F-62C220D2E0E1}" dt="2019-02-27T16:32:10.966" v="240"/>
          <ac:spMkLst>
            <pc:docMk/>
            <pc:sldMk cId="3288789575" sldId="261"/>
            <ac:spMk id="2" creationId="{4F802867-E2E5-4714-94B4-61D8F298669B}"/>
          </ac:spMkLst>
        </pc:spChg>
        <pc:spChg chg="mod">
          <ac:chgData name="Kazuyoshi Uesaka" userId="aeaeab76-c689-4b76-9153-89f795eadfdb" providerId="ADAL" clId="{8E125942-3A6F-4D0D-B19F-62C220D2E0E1}" dt="2019-02-28T07:41:26.719" v="687" actId="20577"/>
          <ac:spMkLst>
            <pc:docMk/>
            <pc:sldMk cId="3288789575" sldId="261"/>
            <ac:spMk id="3" creationId="{F3F7BF25-21EF-45CE-9A4C-49F68A97CC2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20698B-88E0-412E-87DA-69A2DDA3E1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E5ED926-5E75-46DB-95E2-3A8A8C096C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9A6721-5748-4D7E-AE36-0CFD3A4684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31D7A-5F69-4739-A607-FC202067643A}" type="datetimeFigureOut">
              <a:rPr lang="en-US" smtClean="0"/>
              <a:t>2019-02-28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6FBF47-EF34-4241-B70C-D403CEA203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E922B-A078-4383-B616-45D836B75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5ABFA-0376-4C3A-99F7-D8A5FF22DB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741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E57CD6-D088-4644-A766-90C399F223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BBCC2C8-5029-4FC4-9B8A-946D3F6DE9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DC6D67-8CFE-4CF7-A4E1-02D019B4C3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31D7A-5F69-4739-A607-FC202067643A}" type="datetimeFigureOut">
              <a:rPr lang="en-US" smtClean="0"/>
              <a:t>2019-02-28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538D4B-8A07-4128-9F60-79A26CAD29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8395BB-7AF2-4195-AD1E-64C7637D2A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5ABFA-0376-4C3A-99F7-D8A5FF22DB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83585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3EE93A7-22B5-44EE-9D36-E6C89D55E89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4E08FDE-8E42-4AE7-B21E-D94DC2E320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D909D-1CB9-4CDB-8B8E-9A119869DA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31D7A-5F69-4739-A607-FC202067643A}" type="datetimeFigureOut">
              <a:rPr lang="en-US" smtClean="0"/>
              <a:t>2019-02-28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2C6AE6-656F-41BE-A40C-59BC3722E2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A07DA2-7267-4F2F-8B82-FD3373678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5ABFA-0376-4C3A-99F7-D8A5FF22DB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4232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103D32-8877-4A14-8685-1F7AD2D342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6005D1-D12B-445E-892E-3921BC1D3D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057240-B09E-421E-9800-7F865C335B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31D7A-5F69-4739-A607-FC202067643A}" type="datetimeFigureOut">
              <a:rPr lang="en-US" smtClean="0"/>
              <a:t>2019-02-28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28741C-4C41-4B9A-9FB9-495AAD889E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C31776-0EDD-4FF2-A693-DB378667F6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5ABFA-0376-4C3A-99F7-D8A5FF22DB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7540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C6289-8D82-4EA5-9083-2C32B55240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AD18FB-595D-4E8D-894C-67C5929FE2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E16450-2434-4FE5-9D60-8CE98B8B80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31D7A-5F69-4739-A607-FC202067643A}" type="datetimeFigureOut">
              <a:rPr lang="en-US" smtClean="0"/>
              <a:t>2019-02-28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F616A2-8CAA-4CDD-98A9-1431A90A5B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0437AC-8F81-4F52-A4F5-93AAB11D59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5ABFA-0376-4C3A-99F7-D8A5FF22DB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5132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3AA074-6D2D-4B1F-BA7F-A8D9254065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4E676A-1AC4-44D4-8AE3-254817FB92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F90D408-C81F-4D3D-ACDC-F7AEC9C3AE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AD0FF52-D2A2-4E67-BB29-0D32865B8F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31D7A-5F69-4739-A607-FC202067643A}" type="datetimeFigureOut">
              <a:rPr lang="en-US" smtClean="0"/>
              <a:t>2019-02-28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87BF48-88ED-4D71-A1A5-7AA8BD0A74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F51F71-F676-48F3-BBEC-EE69073A7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5ABFA-0376-4C3A-99F7-D8A5FF22DB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2224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94C343-F678-4A4B-9D5D-5C1E73E4F2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C0713F-04F3-4A62-8E89-E5FE7B3BF2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4433DF-C630-4845-9567-32DABA2C8D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B1CAB2A-6B19-4448-A863-560780E90B1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3B8986B-101C-4F1C-8AC5-4004AB695B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0883BEC-E51A-44EC-80C6-EF1C544FD3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31D7A-5F69-4739-A607-FC202067643A}" type="datetimeFigureOut">
              <a:rPr lang="en-US" smtClean="0"/>
              <a:t>2019-02-28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4E76142-1BE7-43D6-A1FD-5D64ACCE1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6BA176E-71D6-484C-B0C4-ED62A38997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5ABFA-0376-4C3A-99F7-D8A5FF22DB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360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46EDDE-6421-4870-9788-E3DA0E3C0B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1DD1D9-D3F9-4A00-9398-2359EC4E0F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31D7A-5F69-4739-A607-FC202067643A}" type="datetimeFigureOut">
              <a:rPr lang="en-US" smtClean="0"/>
              <a:t>2019-02-28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AD78C5E-8D92-4BF8-99D6-92C583DAD6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D096DA-8CA8-43AF-B572-1094EA65E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5ABFA-0376-4C3A-99F7-D8A5FF22DB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6031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E3352DA-DB82-49CB-986A-447601AE8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31D7A-5F69-4739-A607-FC202067643A}" type="datetimeFigureOut">
              <a:rPr lang="en-US" smtClean="0"/>
              <a:t>2019-02-28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3B4DE00-57A7-430C-92BD-9C119629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5FA2F9-024C-4958-A08F-ED05676E4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5ABFA-0376-4C3A-99F7-D8A5FF22DB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6444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2F2DC2-A1A9-4322-9180-1BB3F1ED1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4F15D8-0946-46C6-BA67-B070CBF44D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49B818-4BBD-4D43-AEE6-DF7591D665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135D90-3CE4-40C4-AAB4-567C4ED6D3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31D7A-5F69-4739-A607-FC202067643A}" type="datetimeFigureOut">
              <a:rPr lang="en-US" smtClean="0"/>
              <a:t>2019-02-28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1C9552-5290-4BCB-938B-2F6FC879A0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708E70-970D-475B-980A-EE42B2A8DD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5ABFA-0376-4C3A-99F7-D8A5FF22DB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546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3EE9CD-40F8-409E-80F8-2D4FC6DE60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23B7438-53C9-44FC-AC2F-78CE3C5CF75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EAF057-1FE8-440F-970B-CE2D862460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AEE49A-F763-493D-85D2-45A39D1FCB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31D7A-5F69-4739-A607-FC202067643A}" type="datetimeFigureOut">
              <a:rPr lang="en-US" smtClean="0"/>
              <a:t>2019-02-28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F044DB-42A6-441C-B009-3E3D96485B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75CD53-D1F6-4042-ABC8-C5FD26DBD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5ABFA-0376-4C3A-99F7-D8A5FF22DB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566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FD618B7-299A-4202-B685-C0E5378A88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6819B2-384E-44F2-AB37-78255B054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4CAE72-43E4-4F85-810F-2D7F6CE785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331D7A-5F69-4739-A607-FC202067643A}" type="datetimeFigureOut">
              <a:rPr lang="en-US" smtClean="0"/>
              <a:t>2019-02-28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654E38-27FE-4DCD-A78D-99DA3E5BF9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0EBCAF-2317-44AD-A2E0-299FA28AF7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E5ABFA-0376-4C3A-99F7-D8A5FF22DB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022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0024D5-09F5-4FCE-9AE4-5F38A847C3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Way forward on NR PDCCH demodulation requirements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6D55B9C-DA6B-4D87-A8E4-4BF6FCDA486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Ericsson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EB795E9-FDEE-4AC1-BA48-E32D1FFFE070}"/>
              </a:ext>
            </a:extLst>
          </p:cNvPr>
          <p:cNvSpPr txBox="1"/>
          <p:nvPr/>
        </p:nvSpPr>
        <p:spPr>
          <a:xfrm>
            <a:off x="443752" y="215153"/>
            <a:ext cx="52443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3GPP TSG-RAN WG4 Meeting #90</a:t>
            </a:r>
          </a:p>
          <a:p>
            <a:r>
              <a:rPr lang="en-US" dirty="0"/>
              <a:t>Athens, Greece, 25 February – 1 March, 2019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56664E-E87A-4B7C-9723-1C8442EB880A}"/>
              </a:ext>
            </a:extLst>
          </p:cNvPr>
          <p:cNvSpPr txBox="1"/>
          <p:nvPr/>
        </p:nvSpPr>
        <p:spPr>
          <a:xfrm>
            <a:off x="9708776" y="215152"/>
            <a:ext cx="1873623" cy="369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R4-1902406</a:t>
            </a:r>
          </a:p>
        </p:txBody>
      </p:sp>
    </p:spTree>
    <p:extLst>
      <p:ext uri="{BB962C8B-B14F-4D97-AF65-F5344CB8AC3E}">
        <p14:creationId xmlns:p14="http://schemas.microsoft.com/office/powerpoint/2010/main" val="31946107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CD24C0-310B-4856-99B5-29112870F0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case 14/15 for AL16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8C2922-35B7-4E66-A53E-BD5E4D8800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Agreement:</a:t>
            </a:r>
          </a:p>
          <a:p>
            <a:pPr lvl="1"/>
            <a:r>
              <a:rPr lang="en-US" dirty="0"/>
              <a:t>Introducing FR1 15kHz test with 4Rx AL16 (test 14)- TDL-A ULA Medium A</a:t>
            </a:r>
          </a:p>
          <a:p>
            <a:pPr lvl="1"/>
            <a:r>
              <a:rPr lang="en-US" dirty="0"/>
              <a:t>MIMO correlation for FR1 30kHz test with 4Rx AL 16 (15b)</a:t>
            </a:r>
          </a:p>
          <a:p>
            <a:pPr lvl="2"/>
            <a:r>
              <a:rPr lang="en-US" dirty="0"/>
              <a:t>TDL-A, ULA Medium A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9ED33D6-399F-4C57-9186-8CEDFAFFC6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4757412"/>
              </p:ext>
            </p:extLst>
          </p:nvPr>
        </p:nvGraphicFramePr>
        <p:xfrm>
          <a:off x="649942" y="3600637"/>
          <a:ext cx="10515599" cy="172934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75960">
                  <a:extLst>
                    <a:ext uri="{9D8B030D-6E8A-4147-A177-3AD203B41FA5}">
                      <a16:colId xmlns:a16="http://schemas.microsoft.com/office/drawing/2014/main" val="843167080"/>
                    </a:ext>
                  </a:extLst>
                </a:gridCol>
                <a:gridCol w="680173">
                  <a:extLst>
                    <a:ext uri="{9D8B030D-6E8A-4147-A177-3AD203B41FA5}">
                      <a16:colId xmlns:a16="http://schemas.microsoft.com/office/drawing/2014/main" val="369648507"/>
                    </a:ext>
                  </a:extLst>
                </a:gridCol>
                <a:gridCol w="679571">
                  <a:extLst>
                    <a:ext uri="{9D8B030D-6E8A-4147-A177-3AD203B41FA5}">
                      <a16:colId xmlns:a16="http://schemas.microsoft.com/office/drawing/2014/main" val="3875674451"/>
                    </a:ext>
                  </a:extLst>
                </a:gridCol>
                <a:gridCol w="886031">
                  <a:extLst>
                    <a:ext uri="{9D8B030D-6E8A-4147-A177-3AD203B41FA5}">
                      <a16:colId xmlns:a16="http://schemas.microsoft.com/office/drawing/2014/main" val="3847006737"/>
                    </a:ext>
                  </a:extLst>
                </a:gridCol>
                <a:gridCol w="680173">
                  <a:extLst>
                    <a:ext uri="{9D8B030D-6E8A-4147-A177-3AD203B41FA5}">
                      <a16:colId xmlns:a16="http://schemas.microsoft.com/office/drawing/2014/main" val="1540247528"/>
                    </a:ext>
                  </a:extLst>
                </a:gridCol>
                <a:gridCol w="825839">
                  <a:extLst>
                    <a:ext uri="{9D8B030D-6E8A-4147-A177-3AD203B41FA5}">
                      <a16:colId xmlns:a16="http://schemas.microsoft.com/office/drawing/2014/main" val="1073675783"/>
                    </a:ext>
                  </a:extLst>
                </a:gridCol>
                <a:gridCol w="677164">
                  <a:extLst>
                    <a:ext uri="{9D8B030D-6E8A-4147-A177-3AD203B41FA5}">
                      <a16:colId xmlns:a16="http://schemas.microsoft.com/office/drawing/2014/main" val="2091484883"/>
                    </a:ext>
                  </a:extLst>
                </a:gridCol>
                <a:gridCol w="1032298">
                  <a:extLst>
                    <a:ext uri="{9D8B030D-6E8A-4147-A177-3AD203B41FA5}">
                      <a16:colId xmlns:a16="http://schemas.microsoft.com/office/drawing/2014/main" val="2273803759"/>
                    </a:ext>
                  </a:extLst>
                </a:gridCol>
                <a:gridCol w="400881">
                  <a:extLst>
                    <a:ext uri="{9D8B030D-6E8A-4147-A177-3AD203B41FA5}">
                      <a16:colId xmlns:a16="http://schemas.microsoft.com/office/drawing/2014/main" val="1494725397"/>
                    </a:ext>
                  </a:extLst>
                </a:gridCol>
                <a:gridCol w="756016">
                  <a:extLst>
                    <a:ext uri="{9D8B030D-6E8A-4147-A177-3AD203B41FA5}">
                      <a16:colId xmlns:a16="http://schemas.microsoft.com/office/drawing/2014/main" val="1553359577"/>
                    </a:ext>
                  </a:extLst>
                </a:gridCol>
                <a:gridCol w="1153285">
                  <a:extLst>
                    <a:ext uri="{9D8B030D-6E8A-4147-A177-3AD203B41FA5}">
                      <a16:colId xmlns:a16="http://schemas.microsoft.com/office/drawing/2014/main" val="339479925"/>
                    </a:ext>
                  </a:extLst>
                </a:gridCol>
                <a:gridCol w="1034104">
                  <a:extLst>
                    <a:ext uri="{9D8B030D-6E8A-4147-A177-3AD203B41FA5}">
                      <a16:colId xmlns:a16="http://schemas.microsoft.com/office/drawing/2014/main" val="3208373063"/>
                    </a:ext>
                  </a:extLst>
                </a:gridCol>
                <a:gridCol w="1034104">
                  <a:extLst>
                    <a:ext uri="{9D8B030D-6E8A-4147-A177-3AD203B41FA5}">
                      <a16:colId xmlns:a16="http://schemas.microsoft.com/office/drawing/2014/main" val="2237772593"/>
                    </a:ext>
                  </a:extLst>
                </a:gridCol>
              </a:tblGrid>
              <a:tr h="6446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</a:rPr>
                        <a:t>Test No.</a:t>
                      </a:r>
                      <a:endParaRPr lang="sv-SE" sz="1100" b="1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</a:rPr>
                        <a:t>SCS(</a:t>
                      </a:r>
                      <a:r>
                        <a:rPr lang="en-US" sz="1100" b="1" dirty="0" err="1">
                          <a:effectLst/>
                        </a:rPr>
                        <a:t>KHz</a:t>
                      </a:r>
                      <a:r>
                        <a:rPr lang="en-US" sz="1100" b="1" dirty="0">
                          <a:effectLst/>
                        </a:rPr>
                        <a:t>) </a:t>
                      </a:r>
                      <a:endParaRPr lang="sv-SE" sz="1100" b="1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</a:rPr>
                        <a:t>Format</a:t>
                      </a:r>
                      <a:endParaRPr lang="sv-SE" sz="1100" b="1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</a:rPr>
                        <a:t>CORESET</a:t>
                      </a:r>
                      <a:br>
                        <a:rPr lang="en-US" sz="1100" b="1">
                          <a:effectLst/>
                        </a:rPr>
                      </a:br>
                      <a:r>
                        <a:rPr lang="en-US" sz="1100" b="1">
                          <a:effectLst/>
                        </a:rPr>
                        <a:t>RB</a:t>
                      </a:r>
                      <a:endParaRPr lang="sv-SE" sz="1100" b="1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</a:rPr>
                        <a:t>Payload</a:t>
                      </a:r>
                      <a:endParaRPr lang="sv-SE" sz="1100" b="1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</a:rPr>
                        <a:t>CORESET time</a:t>
                      </a:r>
                      <a:br>
                        <a:rPr lang="en-US" sz="1100" b="1" dirty="0">
                          <a:effectLst/>
                        </a:rPr>
                      </a:br>
                      <a:r>
                        <a:rPr lang="en-US" sz="1100" b="1" dirty="0">
                          <a:effectLst/>
                        </a:rPr>
                        <a:t> duration</a:t>
                      </a:r>
                      <a:endParaRPr lang="sv-SE" sz="1100" b="1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</a:rPr>
                        <a:t>AL</a:t>
                      </a:r>
                      <a:endParaRPr lang="sv-SE" sz="1100" b="1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</a:rPr>
                        <a:t>CCE-to-REG </a:t>
                      </a:r>
                      <a:br>
                        <a:rPr lang="en-US" sz="1100" b="1">
                          <a:effectLst/>
                        </a:rPr>
                      </a:br>
                      <a:r>
                        <a:rPr lang="en-US" sz="1100" b="1">
                          <a:effectLst/>
                        </a:rPr>
                        <a:t>Mapping</a:t>
                      </a:r>
                      <a:endParaRPr lang="sv-SE" sz="1100" b="1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</a:rPr>
                        <a:t>REG bundle</a:t>
                      </a:r>
                      <a:br>
                        <a:rPr lang="en-US" sz="1100" b="1">
                          <a:effectLst/>
                        </a:rPr>
                      </a:br>
                      <a:r>
                        <a:rPr lang="en-US" sz="1100" b="1">
                          <a:effectLst/>
                        </a:rPr>
                        <a:t> size</a:t>
                      </a:r>
                      <a:endParaRPr lang="sv-SE" sz="1100" b="1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</a:rPr>
                        <a:t>CORESET-interleaver-size </a:t>
                      </a:r>
                      <a:endParaRPr lang="sv-SE" sz="1100" b="1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</a:rPr>
                        <a:t>Propagation</a:t>
                      </a:r>
                      <a:br>
                        <a:rPr lang="en-US" sz="1100" b="1">
                          <a:effectLst/>
                        </a:rPr>
                      </a:br>
                      <a:r>
                        <a:rPr lang="en-US" sz="1100" b="1">
                          <a:effectLst/>
                        </a:rPr>
                        <a:t>condition</a:t>
                      </a:r>
                      <a:endParaRPr lang="sv-SE" sz="1100" b="1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</a:rPr>
                        <a:t>Antenna configuration with 2Rx</a:t>
                      </a:r>
                      <a:endParaRPr lang="sv-SE" sz="1100" b="1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</a:rPr>
                        <a:t> </a:t>
                      </a:r>
                      <a:endParaRPr lang="sv-SE" sz="1100" b="1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</a:rPr>
                        <a:t>Antenna configuration with 4Rx</a:t>
                      </a:r>
                      <a:endParaRPr lang="sv-SE" sz="1100" b="1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029" marR="9029" marT="9029" marB="0"/>
                </a:tc>
                <a:extLst>
                  <a:ext uri="{0D108BD9-81ED-4DB2-BD59-A6C34878D82A}">
                    <a16:rowId xmlns:a16="http://schemas.microsoft.com/office/drawing/2014/main" val="2352350782"/>
                  </a:ext>
                </a:extLst>
              </a:tr>
              <a:tr h="52487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b="1" kern="1200" dirty="0">
                          <a:effectLst/>
                        </a:rPr>
                        <a:t>14</a:t>
                      </a:r>
                      <a:endParaRPr lang="sv-SE" sz="1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effectLst/>
                        </a:rPr>
                        <a:t>15</a:t>
                      </a:r>
                      <a:endParaRPr lang="sv-SE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kern="1200">
                          <a:effectLst/>
                        </a:rPr>
                        <a:t>1_0</a:t>
                      </a:r>
                      <a:endParaRPr lang="sv-SE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effectLst/>
                        </a:rPr>
                        <a:t>48</a:t>
                      </a:r>
                      <a:endParaRPr lang="sv-SE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effectLst/>
                        </a:rPr>
                        <a:t>39</a:t>
                      </a:r>
                      <a:endParaRPr lang="sv-SE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effectLst/>
                        </a:rPr>
                        <a:t>2</a:t>
                      </a:r>
                      <a:endParaRPr lang="sv-SE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effectLst/>
                        </a:rPr>
                        <a:t>16</a:t>
                      </a:r>
                      <a:endParaRPr lang="sv-SE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effectLst/>
                        </a:rPr>
                        <a:t>Non-interleaved</a:t>
                      </a:r>
                      <a:endParaRPr lang="sv-SE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effectLst/>
                        </a:rPr>
                        <a:t>6</a:t>
                      </a:r>
                      <a:endParaRPr lang="sv-SE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effectLst/>
                        </a:rPr>
                        <a:t>NA</a:t>
                      </a:r>
                      <a:endParaRPr lang="sv-SE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effectLst/>
                        </a:rPr>
                        <a:t>[TDL-A, 30ns, 10Hz]</a:t>
                      </a:r>
                      <a:endParaRPr lang="sv-SE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effectLst/>
                        </a:rPr>
                        <a:t>1x2 Low</a:t>
                      </a:r>
                      <a:endParaRPr lang="sv-SE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effectLst/>
                        </a:rPr>
                        <a:t>1x4 Medium A</a:t>
                      </a:r>
                      <a:endParaRPr lang="sv-SE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29" marR="9029" marT="9029" marB="0" anchor="ctr"/>
                </a:tc>
                <a:extLst>
                  <a:ext uri="{0D108BD9-81ED-4DB2-BD59-A6C34878D82A}">
                    <a16:rowId xmlns:a16="http://schemas.microsoft.com/office/drawing/2014/main" val="1066062111"/>
                  </a:ext>
                </a:extLst>
              </a:tr>
              <a:tr h="52487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b="1" kern="1200" dirty="0">
                          <a:effectLst/>
                        </a:rPr>
                        <a:t>15b</a:t>
                      </a:r>
                      <a:endParaRPr lang="sv-SE" sz="1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effectLst/>
                        </a:rPr>
                        <a:t>30</a:t>
                      </a:r>
                      <a:endParaRPr lang="sv-SE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effectLst/>
                        </a:rPr>
                        <a:t>1_0</a:t>
                      </a:r>
                      <a:endParaRPr lang="sv-SE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effectLst/>
                        </a:rPr>
                        <a:t>48</a:t>
                      </a:r>
                      <a:endParaRPr lang="sv-SE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effectLst/>
                        </a:rPr>
                        <a:t>41</a:t>
                      </a:r>
                      <a:endParaRPr lang="sv-SE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effectLst/>
                        </a:rPr>
                        <a:t>2</a:t>
                      </a:r>
                      <a:endParaRPr lang="sv-SE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effectLst/>
                        </a:rPr>
                        <a:t>16</a:t>
                      </a:r>
                      <a:endParaRPr lang="sv-SE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effectLst/>
                        </a:rPr>
                        <a:t>Non-</a:t>
                      </a:r>
                      <a:r>
                        <a:rPr lang="sv-SE" sz="1100" kern="1200" dirty="0" err="1">
                          <a:effectLst/>
                        </a:rPr>
                        <a:t>interleaved</a:t>
                      </a:r>
                      <a:endParaRPr lang="sv-SE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effectLst/>
                        </a:rPr>
                        <a:t>6</a:t>
                      </a:r>
                      <a:endParaRPr lang="sv-SE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effectLst/>
                        </a:rPr>
                        <a:t>NA</a:t>
                      </a:r>
                      <a:endParaRPr lang="sv-SE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[TDL-A, 30ns, 10Hz] as optional only for 4Rx</a:t>
                      </a:r>
                      <a:endParaRPr lang="sv-SE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effectLst/>
                        </a:rPr>
                        <a:t>NA</a:t>
                      </a:r>
                      <a:endParaRPr lang="sv-SE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effectLst/>
                        </a:rPr>
                        <a:t>1x4 Medium A</a:t>
                      </a:r>
                      <a:endParaRPr lang="sv-SE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29" marR="9029" marT="9029" marB="0" anchor="ctr"/>
                </a:tc>
                <a:extLst>
                  <a:ext uri="{0D108BD9-81ED-4DB2-BD59-A6C34878D82A}">
                    <a16:rowId xmlns:a16="http://schemas.microsoft.com/office/drawing/2014/main" val="41409016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11706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8DF902-0D78-4BD0-9704-0689FC894C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cases with 4Rx with interleaved CCE-to-REG mapping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D9A3EA-46F5-4874-8EA5-F3E92C2FE7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Agreement:</a:t>
            </a:r>
          </a:p>
          <a:p>
            <a:pPr lvl="1"/>
            <a:r>
              <a:rPr lang="en-US" dirty="0"/>
              <a:t>using bundle size =2 (test 6a,7a adopted)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5360563-70B4-4689-A9F2-AD15AAB2BC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239594"/>
              </p:ext>
            </p:extLst>
          </p:nvPr>
        </p:nvGraphicFramePr>
        <p:xfrm>
          <a:off x="824753" y="3358584"/>
          <a:ext cx="10893669" cy="12720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24758">
                  <a:extLst>
                    <a:ext uri="{9D8B030D-6E8A-4147-A177-3AD203B41FA5}">
                      <a16:colId xmlns:a16="http://schemas.microsoft.com/office/drawing/2014/main" val="3430461340"/>
                    </a:ext>
                  </a:extLst>
                </a:gridCol>
                <a:gridCol w="721334">
                  <a:extLst>
                    <a:ext uri="{9D8B030D-6E8A-4147-A177-3AD203B41FA5}">
                      <a16:colId xmlns:a16="http://schemas.microsoft.com/office/drawing/2014/main" val="1317561416"/>
                    </a:ext>
                  </a:extLst>
                </a:gridCol>
                <a:gridCol w="561548">
                  <a:extLst>
                    <a:ext uri="{9D8B030D-6E8A-4147-A177-3AD203B41FA5}">
                      <a16:colId xmlns:a16="http://schemas.microsoft.com/office/drawing/2014/main" val="1692546855"/>
                    </a:ext>
                  </a:extLst>
                </a:gridCol>
                <a:gridCol w="960066">
                  <a:extLst>
                    <a:ext uri="{9D8B030D-6E8A-4147-A177-3AD203B41FA5}">
                      <a16:colId xmlns:a16="http://schemas.microsoft.com/office/drawing/2014/main" val="2284236965"/>
                    </a:ext>
                  </a:extLst>
                </a:gridCol>
                <a:gridCol w="673360">
                  <a:extLst>
                    <a:ext uri="{9D8B030D-6E8A-4147-A177-3AD203B41FA5}">
                      <a16:colId xmlns:a16="http://schemas.microsoft.com/office/drawing/2014/main" val="2270968402"/>
                    </a:ext>
                  </a:extLst>
                </a:gridCol>
                <a:gridCol w="847633">
                  <a:extLst>
                    <a:ext uri="{9D8B030D-6E8A-4147-A177-3AD203B41FA5}">
                      <a16:colId xmlns:a16="http://schemas.microsoft.com/office/drawing/2014/main" val="305251787"/>
                    </a:ext>
                  </a:extLst>
                </a:gridCol>
                <a:gridCol w="448490">
                  <a:extLst>
                    <a:ext uri="{9D8B030D-6E8A-4147-A177-3AD203B41FA5}">
                      <a16:colId xmlns:a16="http://schemas.microsoft.com/office/drawing/2014/main" val="3870651998"/>
                    </a:ext>
                  </a:extLst>
                </a:gridCol>
                <a:gridCol w="935706">
                  <a:extLst>
                    <a:ext uri="{9D8B030D-6E8A-4147-A177-3AD203B41FA5}">
                      <a16:colId xmlns:a16="http://schemas.microsoft.com/office/drawing/2014/main" val="2643518215"/>
                    </a:ext>
                  </a:extLst>
                </a:gridCol>
                <a:gridCol w="673360">
                  <a:extLst>
                    <a:ext uri="{9D8B030D-6E8A-4147-A177-3AD203B41FA5}">
                      <a16:colId xmlns:a16="http://schemas.microsoft.com/office/drawing/2014/main" val="1415181575"/>
                    </a:ext>
                  </a:extLst>
                </a:gridCol>
                <a:gridCol w="681478">
                  <a:extLst>
                    <a:ext uri="{9D8B030D-6E8A-4147-A177-3AD203B41FA5}">
                      <a16:colId xmlns:a16="http://schemas.microsoft.com/office/drawing/2014/main" val="2667876833"/>
                    </a:ext>
                  </a:extLst>
                </a:gridCol>
                <a:gridCol w="1619684">
                  <a:extLst>
                    <a:ext uri="{9D8B030D-6E8A-4147-A177-3AD203B41FA5}">
                      <a16:colId xmlns:a16="http://schemas.microsoft.com/office/drawing/2014/main" val="4134636752"/>
                    </a:ext>
                  </a:extLst>
                </a:gridCol>
                <a:gridCol w="1073126">
                  <a:extLst>
                    <a:ext uri="{9D8B030D-6E8A-4147-A177-3AD203B41FA5}">
                      <a16:colId xmlns:a16="http://schemas.microsoft.com/office/drawing/2014/main" val="3033429809"/>
                    </a:ext>
                  </a:extLst>
                </a:gridCol>
                <a:gridCol w="1073126">
                  <a:extLst>
                    <a:ext uri="{9D8B030D-6E8A-4147-A177-3AD203B41FA5}">
                      <a16:colId xmlns:a16="http://schemas.microsoft.com/office/drawing/2014/main" val="4047859339"/>
                    </a:ext>
                  </a:extLst>
                </a:gridCol>
              </a:tblGrid>
              <a:tr h="7790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Test No.</a:t>
                      </a:r>
                      <a:endParaRPr lang="sv-SE" sz="1200" b="1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SCS(</a:t>
                      </a:r>
                      <a:r>
                        <a:rPr lang="en-US" sz="1200" b="1" dirty="0" err="1">
                          <a:effectLst/>
                        </a:rPr>
                        <a:t>KHz</a:t>
                      </a:r>
                      <a:r>
                        <a:rPr lang="en-US" sz="1200" b="1" dirty="0">
                          <a:effectLst/>
                        </a:rPr>
                        <a:t>) </a:t>
                      </a:r>
                      <a:endParaRPr lang="sv-SE" sz="1200" b="1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</a:rPr>
                        <a:t>Format</a:t>
                      </a:r>
                      <a:endParaRPr lang="sv-SE" sz="1200" b="1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CORESET</a:t>
                      </a:r>
                      <a:br>
                        <a:rPr lang="en-US" sz="1200" b="1" dirty="0">
                          <a:effectLst/>
                        </a:rPr>
                      </a:br>
                      <a:r>
                        <a:rPr lang="en-US" sz="1200" b="1" dirty="0">
                          <a:effectLst/>
                        </a:rPr>
                        <a:t>RB</a:t>
                      </a:r>
                      <a:endParaRPr lang="sv-SE" sz="1200" b="1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</a:rPr>
                        <a:t>Payload</a:t>
                      </a:r>
                      <a:endParaRPr lang="sv-SE" sz="1200" b="1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</a:rPr>
                        <a:t>CORESET time</a:t>
                      </a:r>
                      <a:br>
                        <a:rPr lang="en-US" sz="1200" b="1">
                          <a:effectLst/>
                        </a:rPr>
                      </a:br>
                      <a:r>
                        <a:rPr lang="en-US" sz="1200" b="1">
                          <a:effectLst/>
                        </a:rPr>
                        <a:t> duration</a:t>
                      </a:r>
                      <a:endParaRPr lang="sv-SE" sz="1200" b="1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</a:rPr>
                        <a:t>AL</a:t>
                      </a:r>
                      <a:endParaRPr lang="sv-SE" sz="1200" b="1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</a:rPr>
                        <a:t>CCE-to-REG </a:t>
                      </a:r>
                      <a:br>
                        <a:rPr lang="en-US" sz="1200" b="1">
                          <a:effectLst/>
                        </a:rPr>
                      </a:br>
                      <a:r>
                        <a:rPr lang="en-US" sz="1200" b="1">
                          <a:effectLst/>
                        </a:rPr>
                        <a:t>Mapping</a:t>
                      </a:r>
                      <a:endParaRPr lang="sv-SE" sz="1200" b="1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</a:rPr>
                        <a:t>REG bundle</a:t>
                      </a:r>
                      <a:br>
                        <a:rPr lang="en-US" sz="1200" b="1">
                          <a:effectLst/>
                        </a:rPr>
                      </a:br>
                      <a:r>
                        <a:rPr lang="en-US" sz="1200" b="1">
                          <a:effectLst/>
                        </a:rPr>
                        <a:t> size</a:t>
                      </a:r>
                      <a:endParaRPr lang="sv-SE" sz="1200" b="1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</a:rPr>
                        <a:t>CORESET-interleaver-size </a:t>
                      </a:r>
                      <a:endParaRPr lang="sv-SE" sz="1200" b="1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</a:rPr>
                        <a:t>Propagation</a:t>
                      </a:r>
                      <a:br>
                        <a:rPr lang="en-US" sz="1200" b="1">
                          <a:effectLst/>
                        </a:rPr>
                      </a:br>
                      <a:r>
                        <a:rPr lang="en-US" sz="1200" b="1">
                          <a:effectLst/>
                        </a:rPr>
                        <a:t>condition</a:t>
                      </a:r>
                      <a:endParaRPr lang="sv-SE" sz="1200" b="1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</a:rPr>
                        <a:t>Antenna configuration with 2Rx</a:t>
                      </a:r>
                      <a:endParaRPr lang="sv-SE" sz="1200" b="1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 </a:t>
                      </a:r>
                      <a:endParaRPr lang="sv-SE" sz="1200" b="1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Antenna configuration with 4Rx</a:t>
                      </a:r>
                      <a:endParaRPr lang="sv-SE" sz="1200" b="1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633" marR="7633" marT="7633" marB="0"/>
                </a:tc>
                <a:extLst>
                  <a:ext uri="{0D108BD9-81ED-4DB2-BD59-A6C34878D82A}">
                    <a16:rowId xmlns:a16="http://schemas.microsoft.com/office/drawing/2014/main" val="818135166"/>
                  </a:ext>
                </a:extLst>
              </a:tr>
              <a:tr h="1999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6a</a:t>
                      </a:r>
                      <a:endParaRPr lang="sv-SE" sz="1200" b="1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30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1_0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102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41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</a:t>
                      </a:r>
                      <a:endParaRPr lang="sv-SE" sz="12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Interleaved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200">
                          <a:effectLst/>
                        </a:rPr>
                        <a:t>3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633" marR="7633" marT="7633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TDL-A, 30ns, 10Hz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1x2 Low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1x4 Low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633" marR="7633" marT="7633" marB="0" anchor="ctr"/>
                </a:tc>
                <a:extLst>
                  <a:ext uri="{0D108BD9-81ED-4DB2-BD59-A6C34878D82A}">
                    <a16:rowId xmlns:a16="http://schemas.microsoft.com/office/drawing/2014/main" val="1778256307"/>
                  </a:ext>
                </a:extLst>
              </a:tr>
              <a:tr h="2930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7a</a:t>
                      </a:r>
                      <a:endParaRPr lang="sv-SE" sz="1200" b="1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30</a:t>
                      </a:r>
                      <a:endParaRPr lang="sv-SE" sz="12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1_1</a:t>
                      </a:r>
                      <a:endParaRPr lang="sv-SE" sz="12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102</a:t>
                      </a:r>
                      <a:endParaRPr lang="sv-SE" sz="12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52</a:t>
                      </a:r>
                      <a:endParaRPr lang="sv-SE" sz="12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</a:t>
                      </a:r>
                      <a:endParaRPr lang="sv-SE" sz="12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4</a:t>
                      </a:r>
                      <a:endParaRPr lang="sv-SE" sz="12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Interleaved</a:t>
                      </a:r>
                      <a:endParaRPr lang="sv-SE" sz="12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</a:t>
                      </a:r>
                      <a:endParaRPr lang="sv-SE" sz="12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200" dirty="0">
                          <a:effectLst/>
                        </a:rPr>
                        <a:t> 3</a:t>
                      </a:r>
                      <a:endParaRPr lang="sv-SE" sz="12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633" marR="7633" marT="7633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TDL-C, 300ns, 100Hz</a:t>
                      </a:r>
                      <a:endParaRPr lang="sv-SE" sz="12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1x2 Low</a:t>
                      </a:r>
                      <a:endParaRPr lang="sv-SE" sz="12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1x4 Low</a:t>
                      </a:r>
                      <a:endParaRPr lang="sv-SE" sz="12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633" marR="7633" marT="7633" marB="0" anchor="ctr"/>
                </a:tc>
                <a:extLst>
                  <a:ext uri="{0D108BD9-81ED-4DB2-BD59-A6C34878D82A}">
                    <a16:rowId xmlns:a16="http://schemas.microsoft.com/office/drawing/2014/main" val="20222006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82765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12065C-99AF-44AD-8901-7D884DB2A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case overview (1/2)</a:t>
            </a:r>
          </a:p>
        </p:txBody>
      </p:sp>
      <p:graphicFrame>
        <p:nvGraphicFramePr>
          <p:cNvPr id="5" name="Content Placeholder 5">
            <a:extLst>
              <a:ext uri="{FF2B5EF4-FFF2-40B4-BE49-F238E27FC236}">
                <a16:creationId xmlns:a16="http://schemas.microsoft.com/office/drawing/2014/main" id="{11D3294F-9A65-485B-9CB4-39635176833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84521270"/>
              </p:ext>
            </p:extLst>
          </p:nvPr>
        </p:nvGraphicFramePr>
        <p:xfrm>
          <a:off x="553915" y="1842762"/>
          <a:ext cx="10893669" cy="427248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24758">
                  <a:extLst>
                    <a:ext uri="{9D8B030D-6E8A-4147-A177-3AD203B41FA5}">
                      <a16:colId xmlns:a16="http://schemas.microsoft.com/office/drawing/2014/main" val="2204606540"/>
                    </a:ext>
                  </a:extLst>
                </a:gridCol>
                <a:gridCol w="721334">
                  <a:extLst>
                    <a:ext uri="{9D8B030D-6E8A-4147-A177-3AD203B41FA5}">
                      <a16:colId xmlns:a16="http://schemas.microsoft.com/office/drawing/2014/main" val="2011490927"/>
                    </a:ext>
                  </a:extLst>
                </a:gridCol>
                <a:gridCol w="561548">
                  <a:extLst>
                    <a:ext uri="{9D8B030D-6E8A-4147-A177-3AD203B41FA5}">
                      <a16:colId xmlns:a16="http://schemas.microsoft.com/office/drawing/2014/main" val="4198441297"/>
                    </a:ext>
                  </a:extLst>
                </a:gridCol>
                <a:gridCol w="960066">
                  <a:extLst>
                    <a:ext uri="{9D8B030D-6E8A-4147-A177-3AD203B41FA5}">
                      <a16:colId xmlns:a16="http://schemas.microsoft.com/office/drawing/2014/main" val="2771657455"/>
                    </a:ext>
                  </a:extLst>
                </a:gridCol>
                <a:gridCol w="673360">
                  <a:extLst>
                    <a:ext uri="{9D8B030D-6E8A-4147-A177-3AD203B41FA5}">
                      <a16:colId xmlns:a16="http://schemas.microsoft.com/office/drawing/2014/main" val="2005225937"/>
                    </a:ext>
                  </a:extLst>
                </a:gridCol>
                <a:gridCol w="847633">
                  <a:extLst>
                    <a:ext uri="{9D8B030D-6E8A-4147-A177-3AD203B41FA5}">
                      <a16:colId xmlns:a16="http://schemas.microsoft.com/office/drawing/2014/main" val="1074967383"/>
                    </a:ext>
                  </a:extLst>
                </a:gridCol>
                <a:gridCol w="448490">
                  <a:extLst>
                    <a:ext uri="{9D8B030D-6E8A-4147-A177-3AD203B41FA5}">
                      <a16:colId xmlns:a16="http://schemas.microsoft.com/office/drawing/2014/main" val="2055130683"/>
                    </a:ext>
                  </a:extLst>
                </a:gridCol>
                <a:gridCol w="935706">
                  <a:extLst>
                    <a:ext uri="{9D8B030D-6E8A-4147-A177-3AD203B41FA5}">
                      <a16:colId xmlns:a16="http://schemas.microsoft.com/office/drawing/2014/main" val="4268435371"/>
                    </a:ext>
                  </a:extLst>
                </a:gridCol>
                <a:gridCol w="673360">
                  <a:extLst>
                    <a:ext uri="{9D8B030D-6E8A-4147-A177-3AD203B41FA5}">
                      <a16:colId xmlns:a16="http://schemas.microsoft.com/office/drawing/2014/main" val="1341863129"/>
                    </a:ext>
                  </a:extLst>
                </a:gridCol>
                <a:gridCol w="681478">
                  <a:extLst>
                    <a:ext uri="{9D8B030D-6E8A-4147-A177-3AD203B41FA5}">
                      <a16:colId xmlns:a16="http://schemas.microsoft.com/office/drawing/2014/main" val="1099416150"/>
                    </a:ext>
                  </a:extLst>
                </a:gridCol>
                <a:gridCol w="1619684">
                  <a:extLst>
                    <a:ext uri="{9D8B030D-6E8A-4147-A177-3AD203B41FA5}">
                      <a16:colId xmlns:a16="http://schemas.microsoft.com/office/drawing/2014/main" val="1096179780"/>
                    </a:ext>
                  </a:extLst>
                </a:gridCol>
                <a:gridCol w="1073126">
                  <a:extLst>
                    <a:ext uri="{9D8B030D-6E8A-4147-A177-3AD203B41FA5}">
                      <a16:colId xmlns:a16="http://schemas.microsoft.com/office/drawing/2014/main" val="131051573"/>
                    </a:ext>
                  </a:extLst>
                </a:gridCol>
                <a:gridCol w="1073126">
                  <a:extLst>
                    <a:ext uri="{9D8B030D-6E8A-4147-A177-3AD203B41FA5}">
                      <a16:colId xmlns:a16="http://schemas.microsoft.com/office/drawing/2014/main" val="1663975577"/>
                    </a:ext>
                  </a:extLst>
                </a:gridCol>
              </a:tblGrid>
              <a:tr h="7790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Test No.</a:t>
                      </a:r>
                      <a:endParaRPr lang="sv-SE" sz="1200" b="1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SCS(</a:t>
                      </a:r>
                      <a:r>
                        <a:rPr lang="en-US" sz="1200" b="1" dirty="0" err="1">
                          <a:effectLst/>
                        </a:rPr>
                        <a:t>KHz</a:t>
                      </a:r>
                      <a:r>
                        <a:rPr lang="en-US" sz="1200" b="1" dirty="0">
                          <a:effectLst/>
                        </a:rPr>
                        <a:t>) </a:t>
                      </a:r>
                      <a:endParaRPr lang="sv-SE" sz="1200" b="1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</a:rPr>
                        <a:t>Format</a:t>
                      </a:r>
                      <a:endParaRPr lang="sv-SE" sz="1200" b="1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</a:rPr>
                        <a:t>CORESET</a:t>
                      </a:r>
                      <a:br>
                        <a:rPr lang="en-US" sz="1200" b="1">
                          <a:effectLst/>
                        </a:rPr>
                      </a:br>
                      <a:r>
                        <a:rPr lang="en-US" sz="1200" b="1">
                          <a:effectLst/>
                        </a:rPr>
                        <a:t>RB</a:t>
                      </a:r>
                      <a:endParaRPr lang="sv-SE" sz="1200" b="1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</a:rPr>
                        <a:t>Payload</a:t>
                      </a:r>
                      <a:endParaRPr lang="sv-SE" sz="1200" b="1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</a:rPr>
                        <a:t>CORESET time</a:t>
                      </a:r>
                      <a:br>
                        <a:rPr lang="en-US" sz="1200" b="1">
                          <a:effectLst/>
                        </a:rPr>
                      </a:br>
                      <a:r>
                        <a:rPr lang="en-US" sz="1200" b="1">
                          <a:effectLst/>
                        </a:rPr>
                        <a:t> duration</a:t>
                      </a:r>
                      <a:endParaRPr lang="sv-SE" sz="1200" b="1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</a:rPr>
                        <a:t>AL</a:t>
                      </a:r>
                      <a:endParaRPr lang="sv-SE" sz="1200" b="1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</a:rPr>
                        <a:t>CCE-to-REG </a:t>
                      </a:r>
                      <a:br>
                        <a:rPr lang="en-US" sz="1200" b="1">
                          <a:effectLst/>
                        </a:rPr>
                      </a:br>
                      <a:r>
                        <a:rPr lang="en-US" sz="1200" b="1">
                          <a:effectLst/>
                        </a:rPr>
                        <a:t>Mapping</a:t>
                      </a:r>
                      <a:endParaRPr lang="sv-SE" sz="1200" b="1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</a:rPr>
                        <a:t>REG bundle</a:t>
                      </a:r>
                      <a:br>
                        <a:rPr lang="en-US" sz="1200" b="1">
                          <a:effectLst/>
                        </a:rPr>
                      </a:br>
                      <a:r>
                        <a:rPr lang="en-US" sz="1200" b="1">
                          <a:effectLst/>
                        </a:rPr>
                        <a:t> size</a:t>
                      </a:r>
                      <a:endParaRPr lang="sv-SE" sz="1200" b="1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</a:rPr>
                        <a:t>CORESET-interleaver-size </a:t>
                      </a:r>
                      <a:endParaRPr lang="sv-SE" sz="1200" b="1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</a:rPr>
                        <a:t>Propagation</a:t>
                      </a:r>
                      <a:br>
                        <a:rPr lang="en-US" sz="1200" b="1">
                          <a:effectLst/>
                        </a:rPr>
                      </a:br>
                      <a:r>
                        <a:rPr lang="en-US" sz="1200" b="1">
                          <a:effectLst/>
                        </a:rPr>
                        <a:t>condition</a:t>
                      </a:r>
                      <a:endParaRPr lang="sv-SE" sz="1200" b="1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</a:rPr>
                        <a:t>Antenna configuration with 2Rx</a:t>
                      </a:r>
                      <a:endParaRPr lang="sv-SE" sz="1200" b="1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 </a:t>
                      </a:r>
                      <a:endParaRPr lang="sv-SE" sz="1200" b="1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Antenna configuration with 4Rx</a:t>
                      </a:r>
                      <a:endParaRPr lang="sv-SE" sz="1200" b="1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633" marR="7633" marT="7633" marB="0"/>
                </a:tc>
                <a:extLst>
                  <a:ext uri="{0D108BD9-81ED-4DB2-BD59-A6C34878D82A}">
                    <a16:rowId xmlns:a16="http://schemas.microsoft.com/office/drawing/2014/main" val="662258834"/>
                  </a:ext>
                </a:extLst>
              </a:tr>
              <a:tr h="38975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1</a:t>
                      </a:r>
                      <a:endParaRPr lang="sv-SE" sz="1200" b="1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1_0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24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39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Non-interleaved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200">
                          <a:effectLst/>
                        </a:rPr>
                        <a:t>NA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633" marR="7633" marT="7633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TDL-A, 30ns, 10Hz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1x2 Low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1x4 Low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633" marR="7633" marT="7633" marB="0" anchor="ctr"/>
                </a:tc>
                <a:extLst>
                  <a:ext uri="{0D108BD9-81ED-4DB2-BD59-A6C34878D82A}">
                    <a16:rowId xmlns:a16="http://schemas.microsoft.com/office/drawing/2014/main" val="4242374705"/>
                  </a:ext>
                </a:extLst>
              </a:tr>
              <a:tr h="38975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2</a:t>
                      </a:r>
                      <a:endParaRPr lang="sv-SE" sz="1200" b="1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1_0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24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39</a:t>
                      </a:r>
                      <a:endParaRPr lang="sv-SE" sz="12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Non-interleaved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200">
                          <a:effectLst/>
                        </a:rPr>
                        <a:t>NA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633" marR="7633" marT="7633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TDL-C, 300ns, 100Hz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2x2 Low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2x4 Low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633" marR="7633" marT="7633" marB="0" anchor="ctr"/>
                </a:tc>
                <a:extLst>
                  <a:ext uri="{0D108BD9-81ED-4DB2-BD59-A6C34878D82A}">
                    <a16:rowId xmlns:a16="http://schemas.microsoft.com/office/drawing/2014/main" val="1881486426"/>
                  </a:ext>
                </a:extLst>
              </a:tr>
              <a:tr h="38975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3</a:t>
                      </a:r>
                      <a:endParaRPr lang="sv-SE" sz="1200" b="1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15</a:t>
                      </a:r>
                      <a:endParaRPr lang="sv-SE" sz="12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1_1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24</a:t>
                      </a:r>
                      <a:endParaRPr lang="sv-SE" sz="12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52</a:t>
                      </a:r>
                      <a:endParaRPr lang="sv-SE" sz="12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Non-interleaved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200">
                          <a:effectLst/>
                        </a:rPr>
                        <a:t>NA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633" marR="7633" marT="7633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TDL-C, 300ns, 100Hz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1x2 Low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1x4 Low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633" marR="7633" marT="7633" marB="0" anchor="ctr"/>
                </a:tc>
                <a:extLst>
                  <a:ext uri="{0D108BD9-81ED-4DB2-BD59-A6C34878D82A}">
                    <a16:rowId xmlns:a16="http://schemas.microsoft.com/office/drawing/2014/main" val="2133242947"/>
                  </a:ext>
                </a:extLst>
              </a:tr>
              <a:tr h="38975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4</a:t>
                      </a:r>
                      <a:endParaRPr lang="sv-SE" sz="1200" b="1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1_1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48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52</a:t>
                      </a:r>
                      <a:endParaRPr lang="sv-SE" sz="12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</a:t>
                      </a:r>
                      <a:endParaRPr lang="sv-SE" sz="12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Non-interleaved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200">
                          <a:effectLst/>
                        </a:rPr>
                        <a:t>NA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633" marR="7633" marT="7633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TDL-A, 30ns, 10Hz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1x2 Low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1x4 Low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633" marR="7633" marT="7633" marB="0" anchor="ctr"/>
                </a:tc>
                <a:extLst>
                  <a:ext uri="{0D108BD9-81ED-4DB2-BD59-A6C34878D82A}">
                    <a16:rowId xmlns:a16="http://schemas.microsoft.com/office/drawing/2014/main" val="426457864"/>
                  </a:ext>
                </a:extLst>
              </a:tr>
              <a:tr h="38975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5</a:t>
                      </a:r>
                      <a:endParaRPr lang="sv-SE" sz="1200" b="1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1_1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48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52</a:t>
                      </a:r>
                      <a:endParaRPr lang="sv-SE" sz="12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</a:t>
                      </a:r>
                      <a:endParaRPr lang="sv-SE" sz="12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8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Non-interleaved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200">
                          <a:effectLst/>
                        </a:rPr>
                        <a:t>NA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633" marR="7633" marT="7633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TDL-C, 300ns, 100Hz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2x2 Low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2x4 Low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633" marR="7633" marT="7633" marB="0" anchor="ctr"/>
                </a:tc>
                <a:extLst>
                  <a:ext uri="{0D108BD9-81ED-4DB2-BD59-A6C34878D82A}">
                    <a16:rowId xmlns:a16="http://schemas.microsoft.com/office/drawing/2014/main" val="2153441575"/>
                  </a:ext>
                </a:extLst>
              </a:tr>
              <a:tr h="1999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6a</a:t>
                      </a:r>
                      <a:endParaRPr lang="sv-SE" sz="1200" b="1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30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1_0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102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41</a:t>
                      </a:r>
                      <a:endParaRPr lang="sv-SE" sz="12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</a:t>
                      </a:r>
                      <a:endParaRPr lang="sv-SE" sz="12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Interleaved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200">
                          <a:effectLst/>
                        </a:rPr>
                        <a:t>3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633" marR="7633" marT="7633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TDL-A, 30ns, 10Hz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1x2 Low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1x4 Low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633" marR="7633" marT="7633" marB="0" anchor="ctr"/>
                </a:tc>
                <a:extLst>
                  <a:ext uri="{0D108BD9-81ED-4DB2-BD59-A6C34878D82A}">
                    <a16:rowId xmlns:a16="http://schemas.microsoft.com/office/drawing/2014/main" val="1444898735"/>
                  </a:ext>
                </a:extLst>
              </a:tr>
              <a:tr h="2930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7a</a:t>
                      </a:r>
                      <a:endParaRPr lang="sv-SE" sz="1200" b="1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30</a:t>
                      </a:r>
                      <a:endParaRPr lang="sv-SE" sz="12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1_1</a:t>
                      </a:r>
                      <a:endParaRPr lang="sv-SE" sz="12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102</a:t>
                      </a:r>
                      <a:endParaRPr lang="sv-SE" sz="12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53</a:t>
                      </a:r>
                      <a:endParaRPr lang="sv-SE" sz="12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</a:t>
                      </a:r>
                      <a:endParaRPr lang="sv-SE" sz="12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4</a:t>
                      </a:r>
                      <a:endParaRPr lang="sv-SE" sz="12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Interleaved</a:t>
                      </a:r>
                      <a:endParaRPr lang="sv-SE" sz="12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</a:t>
                      </a:r>
                      <a:endParaRPr lang="sv-SE" sz="12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200" dirty="0">
                          <a:effectLst/>
                        </a:rPr>
                        <a:t> 3</a:t>
                      </a:r>
                      <a:endParaRPr lang="sv-SE" sz="12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633" marR="7633" marT="7633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TDL-C, 300ns, 100Hz</a:t>
                      </a:r>
                      <a:endParaRPr lang="sv-SE" sz="12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1x2 Low</a:t>
                      </a:r>
                      <a:endParaRPr lang="sv-SE" sz="12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1x4 Low</a:t>
                      </a:r>
                      <a:endParaRPr lang="sv-SE" sz="12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633" marR="7633" marT="7633" marB="0" anchor="ctr"/>
                </a:tc>
                <a:extLst>
                  <a:ext uri="{0D108BD9-81ED-4DB2-BD59-A6C34878D82A}">
                    <a16:rowId xmlns:a16="http://schemas.microsoft.com/office/drawing/2014/main" val="800924789"/>
                  </a:ext>
                </a:extLst>
              </a:tr>
              <a:tr h="2930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8</a:t>
                      </a:r>
                      <a:endParaRPr lang="sv-SE" sz="1200" b="1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30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1_1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90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53</a:t>
                      </a:r>
                      <a:endParaRPr lang="sv-SE" sz="12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</a:t>
                      </a:r>
                      <a:endParaRPr lang="sv-SE" sz="12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8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Interleaved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200">
                          <a:effectLst/>
                        </a:rPr>
                        <a:t>3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633" marR="7633" marT="7633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TDL-C, 300ns, 100Hz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2x2 Low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2x4 Low</a:t>
                      </a:r>
                      <a:endParaRPr lang="sv-SE" sz="12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633" marR="7633" marT="7633" marB="0" anchor="ctr"/>
                </a:tc>
                <a:extLst>
                  <a:ext uri="{0D108BD9-81ED-4DB2-BD59-A6C34878D82A}">
                    <a16:rowId xmlns:a16="http://schemas.microsoft.com/office/drawing/2014/main" val="168772993"/>
                  </a:ext>
                </a:extLst>
              </a:tr>
              <a:tr h="1999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</a:rPr>
                        <a:t>9</a:t>
                      </a:r>
                      <a:endParaRPr lang="sv-SE" sz="1200" b="1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120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1_0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60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40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Interleaved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200">
                          <a:effectLst/>
                        </a:rPr>
                        <a:t> 3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633" marR="7633" marT="7633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TDL-A, 30ns, 75Hz</a:t>
                      </a:r>
                      <a:endParaRPr lang="sv-SE" sz="12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1x2 Low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NA</a:t>
                      </a:r>
                      <a:endParaRPr lang="sv-SE" sz="12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633" marR="7633" marT="7633" marB="0"/>
                </a:tc>
                <a:extLst>
                  <a:ext uri="{0D108BD9-81ED-4DB2-BD59-A6C34878D82A}">
                    <a16:rowId xmlns:a16="http://schemas.microsoft.com/office/drawing/2014/main" val="1698451482"/>
                  </a:ext>
                </a:extLst>
              </a:tr>
              <a:tr h="3587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</a:rPr>
                        <a:t>10</a:t>
                      </a:r>
                      <a:endParaRPr lang="sv-SE" sz="1200" b="1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120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1_1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60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56</a:t>
                      </a:r>
                      <a:endParaRPr lang="sv-SE" sz="12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Interleaved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200">
                          <a:effectLst/>
                        </a:rPr>
                        <a:t>2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633" marR="7633" marT="7633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TDL-A, 30ns, 300Hz</a:t>
                      </a:r>
                      <a:endParaRPr lang="sv-SE" sz="12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1x2 Low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NA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633" marR="7633" marT="7633" marB="0"/>
                </a:tc>
                <a:extLst>
                  <a:ext uri="{0D108BD9-81ED-4DB2-BD59-A6C34878D82A}">
                    <a16:rowId xmlns:a16="http://schemas.microsoft.com/office/drawing/2014/main" val="3904809401"/>
                  </a:ext>
                </a:extLst>
              </a:tr>
              <a:tr h="1999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11</a:t>
                      </a:r>
                      <a:endParaRPr lang="sv-SE" sz="1200" b="1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120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1_1</a:t>
                      </a:r>
                      <a:endParaRPr lang="sv-SE" sz="12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60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56</a:t>
                      </a:r>
                      <a:endParaRPr lang="sv-SE" sz="12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8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Interleaved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200">
                          <a:effectLst/>
                        </a:rPr>
                        <a:t> 3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633" marR="7633" marT="7633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TDL-A, 30ns, 75Hz</a:t>
                      </a:r>
                      <a:endParaRPr lang="sv-SE" sz="12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2x2 Low</a:t>
                      </a:r>
                      <a:endParaRPr lang="sv-SE" sz="12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71" marR="4071" marT="4071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NA</a:t>
                      </a:r>
                      <a:endParaRPr lang="sv-SE" sz="12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633" marR="7633" marT="7633" marB="0"/>
                </a:tc>
                <a:extLst>
                  <a:ext uri="{0D108BD9-81ED-4DB2-BD59-A6C34878D82A}">
                    <a16:rowId xmlns:a16="http://schemas.microsoft.com/office/drawing/2014/main" val="6795499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94619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3BE713-9375-4C31-AA5F-CD549AF0C4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case overview (2/2)</a:t>
            </a:r>
          </a:p>
        </p:txBody>
      </p:sp>
      <p:graphicFrame>
        <p:nvGraphicFramePr>
          <p:cNvPr id="5" name="Content Placeholder 7">
            <a:extLst>
              <a:ext uri="{FF2B5EF4-FFF2-40B4-BE49-F238E27FC236}">
                <a16:creationId xmlns:a16="http://schemas.microsoft.com/office/drawing/2014/main" id="{022196B7-9685-4498-972B-D3950FB5D46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314122"/>
              </p:ext>
            </p:extLst>
          </p:nvPr>
        </p:nvGraphicFramePr>
        <p:xfrm>
          <a:off x="732692" y="1998397"/>
          <a:ext cx="10515599" cy="337350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75960">
                  <a:extLst>
                    <a:ext uri="{9D8B030D-6E8A-4147-A177-3AD203B41FA5}">
                      <a16:colId xmlns:a16="http://schemas.microsoft.com/office/drawing/2014/main" val="2419550314"/>
                    </a:ext>
                  </a:extLst>
                </a:gridCol>
                <a:gridCol w="680173">
                  <a:extLst>
                    <a:ext uri="{9D8B030D-6E8A-4147-A177-3AD203B41FA5}">
                      <a16:colId xmlns:a16="http://schemas.microsoft.com/office/drawing/2014/main" val="471055736"/>
                    </a:ext>
                  </a:extLst>
                </a:gridCol>
                <a:gridCol w="679571">
                  <a:extLst>
                    <a:ext uri="{9D8B030D-6E8A-4147-A177-3AD203B41FA5}">
                      <a16:colId xmlns:a16="http://schemas.microsoft.com/office/drawing/2014/main" val="920085028"/>
                    </a:ext>
                  </a:extLst>
                </a:gridCol>
                <a:gridCol w="886031">
                  <a:extLst>
                    <a:ext uri="{9D8B030D-6E8A-4147-A177-3AD203B41FA5}">
                      <a16:colId xmlns:a16="http://schemas.microsoft.com/office/drawing/2014/main" val="3363830940"/>
                    </a:ext>
                  </a:extLst>
                </a:gridCol>
                <a:gridCol w="680173">
                  <a:extLst>
                    <a:ext uri="{9D8B030D-6E8A-4147-A177-3AD203B41FA5}">
                      <a16:colId xmlns:a16="http://schemas.microsoft.com/office/drawing/2014/main" val="3930106653"/>
                    </a:ext>
                  </a:extLst>
                </a:gridCol>
                <a:gridCol w="825839">
                  <a:extLst>
                    <a:ext uri="{9D8B030D-6E8A-4147-A177-3AD203B41FA5}">
                      <a16:colId xmlns:a16="http://schemas.microsoft.com/office/drawing/2014/main" val="3266760882"/>
                    </a:ext>
                  </a:extLst>
                </a:gridCol>
                <a:gridCol w="677164">
                  <a:extLst>
                    <a:ext uri="{9D8B030D-6E8A-4147-A177-3AD203B41FA5}">
                      <a16:colId xmlns:a16="http://schemas.microsoft.com/office/drawing/2014/main" val="2635483273"/>
                    </a:ext>
                  </a:extLst>
                </a:gridCol>
                <a:gridCol w="1032298">
                  <a:extLst>
                    <a:ext uri="{9D8B030D-6E8A-4147-A177-3AD203B41FA5}">
                      <a16:colId xmlns:a16="http://schemas.microsoft.com/office/drawing/2014/main" val="3526535174"/>
                    </a:ext>
                  </a:extLst>
                </a:gridCol>
                <a:gridCol w="400881">
                  <a:extLst>
                    <a:ext uri="{9D8B030D-6E8A-4147-A177-3AD203B41FA5}">
                      <a16:colId xmlns:a16="http://schemas.microsoft.com/office/drawing/2014/main" val="261217560"/>
                    </a:ext>
                  </a:extLst>
                </a:gridCol>
                <a:gridCol w="756016">
                  <a:extLst>
                    <a:ext uri="{9D8B030D-6E8A-4147-A177-3AD203B41FA5}">
                      <a16:colId xmlns:a16="http://schemas.microsoft.com/office/drawing/2014/main" val="2574151793"/>
                    </a:ext>
                  </a:extLst>
                </a:gridCol>
                <a:gridCol w="1153285">
                  <a:extLst>
                    <a:ext uri="{9D8B030D-6E8A-4147-A177-3AD203B41FA5}">
                      <a16:colId xmlns:a16="http://schemas.microsoft.com/office/drawing/2014/main" val="35946836"/>
                    </a:ext>
                  </a:extLst>
                </a:gridCol>
                <a:gridCol w="1034104">
                  <a:extLst>
                    <a:ext uri="{9D8B030D-6E8A-4147-A177-3AD203B41FA5}">
                      <a16:colId xmlns:a16="http://schemas.microsoft.com/office/drawing/2014/main" val="3148578392"/>
                    </a:ext>
                  </a:extLst>
                </a:gridCol>
                <a:gridCol w="1034104">
                  <a:extLst>
                    <a:ext uri="{9D8B030D-6E8A-4147-A177-3AD203B41FA5}">
                      <a16:colId xmlns:a16="http://schemas.microsoft.com/office/drawing/2014/main" val="1843735419"/>
                    </a:ext>
                  </a:extLst>
                </a:gridCol>
              </a:tblGrid>
              <a:tr h="6446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</a:rPr>
                        <a:t>Test No.</a:t>
                      </a:r>
                      <a:endParaRPr lang="sv-SE" sz="1100" b="1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</a:rPr>
                        <a:t>SCS(</a:t>
                      </a:r>
                      <a:r>
                        <a:rPr lang="en-US" sz="1100" b="1" dirty="0" err="1">
                          <a:effectLst/>
                        </a:rPr>
                        <a:t>KHz</a:t>
                      </a:r>
                      <a:r>
                        <a:rPr lang="en-US" sz="1100" b="1" dirty="0">
                          <a:effectLst/>
                        </a:rPr>
                        <a:t>) </a:t>
                      </a:r>
                      <a:endParaRPr lang="sv-SE" sz="1100" b="1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</a:rPr>
                        <a:t>Format</a:t>
                      </a:r>
                      <a:endParaRPr lang="sv-SE" sz="1100" b="1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</a:rPr>
                        <a:t>CORESET</a:t>
                      </a:r>
                      <a:br>
                        <a:rPr lang="en-US" sz="1100" b="1">
                          <a:effectLst/>
                        </a:rPr>
                      </a:br>
                      <a:r>
                        <a:rPr lang="en-US" sz="1100" b="1">
                          <a:effectLst/>
                        </a:rPr>
                        <a:t>RB</a:t>
                      </a:r>
                      <a:endParaRPr lang="sv-SE" sz="1100" b="1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</a:rPr>
                        <a:t>Payload</a:t>
                      </a:r>
                      <a:endParaRPr lang="sv-SE" sz="1100" b="1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</a:rPr>
                        <a:t>CORESET time</a:t>
                      </a:r>
                      <a:br>
                        <a:rPr lang="en-US" sz="1100" b="1">
                          <a:effectLst/>
                        </a:rPr>
                      </a:br>
                      <a:r>
                        <a:rPr lang="en-US" sz="1100" b="1">
                          <a:effectLst/>
                        </a:rPr>
                        <a:t> duration</a:t>
                      </a:r>
                      <a:endParaRPr lang="sv-SE" sz="1100" b="1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</a:rPr>
                        <a:t>AL</a:t>
                      </a:r>
                      <a:endParaRPr lang="sv-SE" sz="1100" b="1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</a:rPr>
                        <a:t>CCE-to-REG </a:t>
                      </a:r>
                      <a:br>
                        <a:rPr lang="en-US" sz="1100" b="1">
                          <a:effectLst/>
                        </a:rPr>
                      </a:br>
                      <a:r>
                        <a:rPr lang="en-US" sz="1100" b="1">
                          <a:effectLst/>
                        </a:rPr>
                        <a:t>Mapping</a:t>
                      </a:r>
                      <a:endParaRPr lang="sv-SE" sz="1100" b="1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</a:rPr>
                        <a:t>REG bundle</a:t>
                      </a:r>
                      <a:br>
                        <a:rPr lang="en-US" sz="1100" b="1">
                          <a:effectLst/>
                        </a:rPr>
                      </a:br>
                      <a:r>
                        <a:rPr lang="en-US" sz="1100" b="1">
                          <a:effectLst/>
                        </a:rPr>
                        <a:t> size</a:t>
                      </a:r>
                      <a:endParaRPr lang="sv-SE" sz="1100" b="1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</a:rPr>
                        <a:t>CORESET-interleaver-size </a:t>
                      </a:r>
                      <a:endParaRPr lang="sv-SE" sz="1100" b="1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</a:rPr>
                        <a:t>Propagation</a:t>
                      </a:r>
                      <a:br>
                        <a:rPr lang="en-US" sz="1100" b="1">
                          <a:effectLst/>
                        </a:rPr>
                      </a:br>
                      <a:r>
                        <a:rPr lang="en-US" sz="1100" b="1">
                          <a:effectLst/>
                        </a:rPr>
                        <a:t>condition</a:t>
                      </a:r>
                      <a:endParaRPr lang="sv-SE" sz="1100" b="1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</a:rPr>
                        <a:t>Antenna configuration with 2Rx</a:t>
                      </a:r>
                      <a:endParaRPr lang="sv-SE" sz="1100" b="1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</a:rPr>
                        <a:t> </a:t>
                      </a:r>
                      <a:endParaRPr lang="sv-SE" sz="1100" b="1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</a:rPr>
                        <a:t>Antenna configuration with 4Rx</a:t>
                      </a:r>
                      <a:endParaRPr lang="sv-SE" sz="1100" b="1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029" marR="9029" marT="9029" marB="0"/>
                </a:tc>
                <a:extLst>
                  <a:ext uri="{0D108BD9-81ED-4DB2-BD59-A6C34878D82A}">
                    <a16:rowId xmlns:a16="http://schemas.microsoft.com/office/drawing/2014/main" val="60254705"/>
                  </a:ext>
                </a:extLst>
              </a:tr>
              <a:tr h="1769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b="1">
                          <a:effectLst/>
                        </a:rPr>
                        <a:t>12</a:t>
                      </a:r>
                      <a:endParaRPr lang="sv-SE" sz="1100" b="1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effectLst/>
                        </a:rPr>
                        <a:t>15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dirty="0">
                          <a:effectLst/>
                        </a:rPr>
                        <a:t>1_0</a:t>
                      </a:r>
                      <a:endParaRPr lang="sv-SE" sz="11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effectLst/>
                        </a:rPr>
                        <a:t>48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effectLst/>
                        </a:rPr>
                        <a:t>39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effectLst/>
                        </a:rPr>
                        <a:t>1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effectLst/>
                        </a:rPr>
                        <a:t>4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effectLst/>
                        </a:rPr>
                        <a:t>Non-interleaved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effectLst/>
                        </a:rPr>
                        <a:t>6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effectLst/>
                        </a:rPr>
                        <a:t>NA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effectLst/>
                        </a:rPr>
                        <a:t>TDL-A, 30ns, 10Hz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effectLst/>
                        </a:rPr>
                        <a:t>1x2 Low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effectLst/>
                        </a:rPr>
                        <a:t>1x4 Low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029" marR="9029" marT="9029" marB="0" anchor="ctr"/>
                </a:tc>
                <a:extLst>
                  <a:ext uri="{0D108BD9-81ED-4DB2-BD59-A6C34878D82A}">
                    <a16:rowId xmlns:a16="http://schemas.microsoft.com/office/drawing/2014/main" val="2239365660"/>
                  </a:ext>
                </a:extLst>
              </a:tr>
              <a:tr h="4815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</a:rPr>
                        <a:t>13</a:t>
                      </a:r>
                      <a:endParaRPr lang="sv-SE" sz="1100" b="1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15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1_1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48</a:t>
                      </a:r>
                      <a:endParaRPr lang="sv-SE" sz="11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52</a:t>
                      </a:r>
                      <a:endParaRPr lang="sv-SE" sz="11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8 for 2Rx and 4 for 4Rx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Non-interleaved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effectLst/>
                        </a:rPr>
                        <a:t>NA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effectLst/>
                        </a:rPr>
                        <a:t>TDL-A, 30ns, 10Hz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2x2 Low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2x4 Low</a:t>
                      </a:r>
                      <a:endParaRPr lang="sv-SE" sz="11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029" marR="9029" marT="9029" marB="0" anchor="ctr"/>
                </a:tc>
                <a:extLst>
                  <a:ext uri="{0D108BD9-81ED-4DB2-BD59-A6C34878D82A}">
                    <a16:rowId xmlns:a16="http://schemas.microsoft.com/office/drawing/2014/main" val="2213885095"/>
                  </a:ext>
                </a:extLst>
              </a:tr>
              <a:tr h="4797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b="1" kern="1200" dirty="0">
                          <a:effectLst/>
                        </a:rPr>
                        <a:t>14</a:t>
                      </a:r>
                      <a:endParaRPr lang="sv-SE" sz="1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effectLst/>
                        </a:rPr>
                        <a:t>15</a:t>
                      </a:r>
                      <a:endParaRPr lang="sv-SE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kern="1200">
                          <a:effectLst/>
                        </a:rPr>
                        <a:t>1_0</a:t>
                      </a:r>
                      <a:endParaRPr lang="sv-SE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effectLst/>
                        </a:rPr>
                        <a:t>48</a:t>
                      </a:r>
                      <a:endParaRPr lang="sv-SE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effectLst/>
                        </a:rPr>
                        <a:t>39</a:t>
                      </a:r>
                      <a:endParaRPr lang="sv-SE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effectLst/>
                        </a:rPr>
                        <a:t>2</a:t>
                      </a:r>
                      <a:endParaRPr lang="sv-SE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effectLst/>
                        </a:rPr>
                        <a:t>16</a:t>
                      </a:r>
                      <a:endParaRPr lang="sv-SE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effectLst/>
                        </a:rPr>
                        <a:t>Non-interleaved</a:t>
                      </a:r>
                      <a:endParaRPr lang="sv-SE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effectLst/>
                        </a:rPr>
                        <a:t>6</a:t>
                      </a:r>
                      <a:endParaRPr lang="sv-SE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effectLst/>
                        </a:rPr>
                        <a:t>NA</a:t>
                      </a:r>
                      <a:endParaRPr lang="sv-SE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effectLst/>
                        </a:rPr>
                        <a:t>TDL-A, 30ns, 10Hz</a:t>
                      </a:r>
                      <a:endParaRPr lang="sv-SE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effectLst/>
                        </a:rPr>
                        <a:t>1x2 Low</a:t>
                      </a:r>
                      <a:endParaRPr lang="sv-SE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effectLst/>
                        </a:rPr>
                        <a:t>1x4 Medium A</a:t>
                      </a:r>
                      <a:endParaRPr lang="sv-SE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29" marR="9029" marT="9029" marB="0" anchor="ctr"/>
                </a:tc>
                <a:extLst>
                  <a:ext uri="{0D108BD9-81ED-4DB2-BD59-A6C34878D82A}">
                    <a16:rowId xmlns:a16="http://schemas.microsoft.com/office/drawing/2014/main" val="3759044815"/>
                  </a:ext>
                </a:extLst>
              </a:tr>
              <a:tr h="52487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1_0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Non-interleaved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TDL-C, 300ns, 100Hz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1x2 Low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363591336"/>
                  </a:ext>
                </a:extLst>
              </a:tr>
              <a:tr h="52487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b="1" kern="1200" dirty="0">
                          <a:effectLst/>
                        </a:rPr>
                        <a:t>15b</a:t>
                      </a:r>
                      <a:endParaRPr lang="sv-SE" sz="1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effectLst/>
                        </a:rPr>
                        <a:t>30</a:t>
                      </a:r>
                      <a:endParaRPr lang="sv-SE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effectLst/>
                        </a:rPr>
                        <a:t>1_0</a:t>
                      </a:r>
                      <a:endParaRPr lang="sv-SE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effectLst/>
                        </a:rPr>
                        <a:t>48</a:t>
                      </a:r>
                      <a:endParaRPr lang="sv-SE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effectLst/>
                        </a:rPr>
                        <a:t>41</a:t>
                      </a:r>
                      <a:endParaRPr lang="sv-SE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effectLst/>
                        </a:rPr>
                        <a:t>2</a:t>
                      </a:r>
                      <a:endParaRPr lang="sv-SE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effectLst/>
                        </a:rPr>
                        <a:t>16</a:t>
                      </a:r>
                      <a:endParaRPr lang="sv-SE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effectLst/>
                        </a:rPr>
                        <a:t>Non-</a:t>
                      </a:r>
                      <a:r>
                        <a:rPr lang="sv-SE" sz="1100" kern="1200" dirty="0" err="1">
                          <a:effectLst/>
                        </a:rPr>
                        <a:t>interleaved</a:t>
                      </a:r>
                      <a:endParaRPr lang="sv-SE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effectLst/>
                        </a:rPr>
                        <a:t>6</a:t>
                      </a:r>
                      <a:endParaRPr lang="sv-SE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effectLst/>
                        </a:rPr>
                        <a:t>NA</a:t>
                      </a:r>
                      <a:endParaRPr lang="sv-SE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</a:rPr>
                        <a:t>TDL-A, 30ns, 10Hz </a:t>
                      </a:r>
                      <a:endParaRPr lang="sv-SE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effectLst/>
                        </a:rPr>
                        <a:t>NA</a:t>
                      </a:r>
                      <a:endParaRPr lang="sv-SE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effectLst/>
                        </a:rPr>
                        <a:t>1x4 Medium A</a:t>
                      </a:r>
                      <a:endParaRPr lang="sv-SE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29" marR="9029" marT="9029" marB="0" anchor="ctr"/>
                </a:tc>
                <a:extLst>
                  <a:ext uri="{0D108BD9-81ED-4DB2-BD59-A6C34878D82A}">
                    <a16:rowId xmlns:a16="http://schemas.microsoft.com/office/drawing/2014/main" val="432131535"/>
                  </a:ext>
                </a:extLst>
              </a:tr>
              <a:tr h="4797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b="1" kern="1200" dirty="0">
                          <a:effectLst/>
                        </a:rPr>
                        <a:t>16</a:t>
                      </a:r>
                      <a:endParaRPr lang="sv-SE" sz="1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200">
                          <a:effectLst/>
                        </a:rPr>
                        <a:t>120</a:t>
                      </a:r>
                      <a:endParaRPr lang="sv-SE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200">
                          <a:effectLst/>
                        </a:rPr>
                        <a:t>1_0</a:t>
                      </a:r>
                      <a:endParaRPr lang="sv-SE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200">
                          <a:effectLst/>
                        </a:rPr>
                        <a:t>60</a:t>
                      </a:r>
                      <a:endParaRPr lang="sv-SE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200">
                          <a:effectLst/>
                        </a:rPr>
                        <a:t>40</a:t>
                      </a:r>
                      <a:endParaRPr lang="sv-SE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200">
                          <a:effectLst/>
                        </a:rPr>
                        <a:t>2</a:t>
                      </a:r>
                      <a:endParaRPr lang="sv-SE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200">
                          <a:effectLst/>
                        </a:rPr>
                        <a:t>16</a:t>
                      </a:r>
                      <a:endParaRPr lang="sv-SE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200">
                          <a:effectLst/>
                        </a:rPr>
                        <a:t>Interleaved</a:t>
                      </a:r>
                      <a:endParaRPr lang="sv-SE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200">
                          <a:effectLst/>
                        </a:rPr>
                        <a:t>2</a:t>
                      </a:r>
                      <a:endParaRPr lang="sv-SE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kern="1200">
                          <a:effectLst/>
                        </a:rPr>
                        <a:t>3</a:t>
                      </a:r>
                      <a:endParaRPr lang="sv-SE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TDL-A, 30ns, 75Hz</a:t>
                      </a:r>
                      <a:endParaRPr lang="sv-SE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2x2 Low</a:t>
                      </a:r>
                      <a:endParaRPr lang="sv-SE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15" marR="4815" marT="481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NA</a:t>
                      </a:r>
                      <a:endParaRPr lang="sv-SE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29" marR="9029" marT="9029" marB="0"/>
                </a:tc>
                <a:extLst>
                  <a:ext uri="{0D108BD9-81ED-4DB2-BD59-A6C34878D82A}">
                    <a16:rowId xmlns:a16="http://schemas.microsoft.com/office/drawing/2014/main" val="15699565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1888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81956B-1CFB-40C7-8007-58DE8D347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B28058-824D-4338-8525-00D84B41E5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RAN4 will finalize the Rel-15 PDCCH demodulation requirements for test cases listed in pages 4 and 5 in RAN4#90bis</a:t>
            </a:r>
          </a:p>
          <a:p>
            <a:pPr lvl="1"/>
            <a:r>
              <a:rPr lang="en-US" dirty="0"/>
              <a:t>Requirements will not be updated after RAN4#90bis unless the technical issues remain.</a:t>
            </a:r>
          </a:p>
          <a:p>
            <a:r>
              <a:rPr lang="en-US" dirty="0"/>
              <a:t>For the alignment, companies are encouraged to check the noise covariance estimation granularity is same or less than the </a:t>
            </a:r>
            <a:r>
              <a:rPr lang="en-US"/>
              <a:t>bundling size.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54015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9F8A65-B915-4DC6-A62A-0C7C6BDE96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SNR </a:t>
            </a:r>
            <a:r>
              <a:rPr lang="en-GB"/>
              <a:t>requirements derivation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6AE674-E83B-418C-8B55-670E8038C5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200" dirty="0"/>
              <a:t>Plan for deriving performance requirements (SNR points)</a:t>
            </a:r>
          </a:p>
          <a:p>
            <a:pPr lvl="1"/>
            <a:r>
              <a:rPr lang="en-GB" sz="1800" dirty="0"/>
              <a:t>Define tentative SNR requirements for the agreed test cases as much as possible </a:t>
            </a:r>
          </a:p>
          <a:p>
            <a:pPr lvl="1"/>
            <a:r>
              <a:rPr lang="en-GB" sz="1800" dirty="0"/>
              <a:t>Update TPs including  SNR requirements for test cases with []</a:t>
            </a:r>
          </a:p>
          <a:p>
            <a:pPr lvl="1"/>
            <a:r>
              <a:rPr lang="en-GB" sz="1800" dirty="0"/>
              <a:t>The agreed SNR values still can be updated if more results collected from companies in future meeting or technical issues identified</a:t>
            </a:r>
          </a:p>
          <a:p>
            <a:r>
              <a:rPr lang="en-GB" sz="2200" dirty="0"/>
              <a:t>SNR = average of IM results among companies +extra margin [0.5dB]</a:t>
            </a:r>
          </a:p>
          <a:p>
            <a:r>
              <a:rPr lang="en-GB" sz="2200" dirty="0"/>
              <a:t>For test cases where the span among companies’ results is within [2.5dB], capture the SNR requirement with [] as above in the TP</a:t>
            </a:r>
          </a:p>
          <a:p>
            <a:r>
              <a:rPr lang="en-GB" sz="2200" dirty="0"/>
              <a:t>For test cases with larger span than [2.5dB], further check the details of simulation assumption and further discuss extra margin on a case by case basis, leave TBD for the SNR requirement in the TP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0401009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00DD27-0ED2-4703-89A2-D37A7B96E9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of impairment results (1/2)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E3B6261D-5C81-45D9-A4F9-0A12D7DECDC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03098539"/>
              </p:ext>
            </p:extLst>
          </p:nvPr>
        </p:nvGraphicFramePr>
        <p:xfrm>
          <a:off x="941294" y="1807398"/>
          <a:ext cx="9159312" cy="4685477"/>
        </p:xfrm>
        <a:graphic>
          <a:graphicData uri="http://schemas.openxmlformats.org/drawingml/2006/table">
            <a:tbl>
              <a:tblPr/>
              <a:tblGrid>
                <a:gridCol w="2475958">
                  <a:extLst>
                    <a:ext uri="{9D8B030D-6E8A-4147-A177-3AD203B41FA5}">
                      <a16:colId xmlns:a16="http://schemas.microsoft.com/office/drawing/2014/main" val="2764946156"/>
                    </a:ext>
                  </a:extLst>
                </a:gridCol>
                <a:gridCol w="502117">
                  <a:extLst>
                    <a:ext uri="{9D8B030D-6E8A-4147-A177-3AD203B41FA5}">
                      <a16:colId xmlns:a16="http://schemas.microsoft.com/office/drawing/2014/main" val="2360777289"/>
                    </a:ext>
                  </a:extLst>
                </a:gridCol>
                <a:gridCol w="502117">
                  <a:extLst>
                    <a:ext uri="{9D8B030D-6E8A-4147-A177-3AD203B41FA5}">
                      <a16:colId xmlns:a16="http://schemas.microsoft.com/office/drawing/2014/main" val="3938068508"/>
                    </a:ext>
                  </a:extLst>
                </a:gridCol>
                <a:gridCol w="432860">
                  <a:extLst>
                    <a:ext uri="{9D8B030D-6E8A-4147-A177-3AD203B41FA5}">
                      <a16:colId xmlns:a16="http://schemas.microsoft.com/office/drawing/2014/main" val="1386681702"/>
                    </a:ext>
                  </a:extLst>
                </a:gridCol>
                <a:gridCol w="415545">
                  <a:extLst>
                    <a:ext uri="{9D8B030D-6E8A-4147-A177-3AD203B41FA5}">
                      <a16:colId xmlns:a16="http://schemas.microsoft.com/office/drawing/2014/main" val="1619735004"/>
                    </a:ext>
                  </a:extLst>
                </a:gridCol>
                <a:gridCol w="502117">
                  <a:extLst>
                    <a:ext uri="{9D8B030D-6E8A-4147-A177-3AD203B41FA5}">
                      <a16:colId xmlns:a16="http://schemas.microsoft.com/office/drawing/2014/main" val="250421610"/>
                    </a:ext>
                  </a:extLst>
                </a:gridCol>
                <a:gridCol w="415545">
                  <a:extLst>
                    <a:ext uri="{9D8B030D-6E8A-4147-A177-3AD203B41FA5}">
                      <a16:colId xmlns:a16="http://schemas.microsoft.com/office/drawing/2014/main" val="166634993"/>
                    </a:ext>
                  </a:extLst>
                </a:gridCol>
                <a:gridCol w="450174">
                  <a:extLst>
                    <a:ext uri="{9D8B030D-6E8A-4147-A177-3AD203B41FA5}">
                      <a16:colId xmlns:a16="http://schemas.microsoft.com/office/drawing/2014/main" val="1902913118"/>
                    </a:ext>
                  </a:extLst>
                </a:gridCol>
                <a:gridCol w="502117">
                  <a:extLst>
                    <a:ext uri="{9D8B030D-6E8A-4147-A177-3AD203B41FA5}">
                      <a16:colId xmlns:a16="http://schemas.microsoft.com/office/drawing/2014/main" val="3942276085"/>
                    </a:ext>
                  </a:extLst>
                </a:gridCol>
                <a:gridCol w="657947">
                  <a:extLst>
                    <a:ext uri="{9D8B030D-6E8A-4147-A177-3AD203B41FA5}">
                      <a16:colId xmlns:a16="http://schemas.microsoft.com/office/drawing/2014/main" val="2169278995"/>
                    </a:ext>
                  </a:extLst>
                </a:gridCol>
                <a:gridCol w="328974">
                  <a:extLst>
                    <a:ext uri="{9D8B030D-6E8A-4147-A177-3AD203B41FA5}">
                      <a16:colId xmlns:a16="http://schemas.microsoft.com/office/drawing/2014/main" val="3136405208"/>
                    </a:ext>
                  </a:extLst>
                </a:gridCol>
                <a:gridCol w="657947">
                  <a:extLst>
                    <a:ext uri="{9D8B030D-6E8A-4147-A177-3AD203B41FA5}">
                      <a16:colId xmlns:a16="http://schemas.microsoft.com/office/drawing/2014/main" val="1754869432"/>
                    </a:ext>
                  </a:extLst>
                </a:gridCol>
                <a:gridCol w="657947">
                  <a:extLst>
                    <a:ext uri="{9D8B030D-6E8A-4147-A177-3AD203B41FA5}">
                      <a16:colId xmlns:a16="http://schemas.microsoft.com/office/drawing/2014/main" val="3991386381"/>
                    </a:ext>
                  </a:extLst>
                </a:gridCol>
                <a:gridCol w="657947">
                  <a:extLst>
                    <a:ext uri="{9D8B030D-6E8A-4147-A177-3AD203B41FA5}">
                      <a16:colId xmlns:a16="http://schemas.microsoft.com/office/drawing/2014/main" val="542869016"/>
                    </a:ext>
                  </a:extLst>
                </a:gridCol>
              </a:tblGrid>
              <a:tr h="165179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effectLst/>
                          <a:latin typeface="Arial" panose="020B0604020202020204" pitchFamily="34" charset="0"/>
                        </a:rPr>
                        <a:t>Description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Ericsson</a:t>
                      </a:r>
                    </a:p>
                  </a:txBody>
                  <a:tcPr marL="10389" marR="10389" marT="10389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QC</a:t>
                      </a:r>
                    </a:p>
                  </a:txBody>
                  <a:tcPr marL="10389" marR="10389" marT="10389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Intel</a:t>
                      </a:r>
                    </a:p>
                  </a:txBody>
                  <a:tcPr marL="10389" marR="10389" marT="10389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Samsung</a:t>
                      </a:r>
                    </a:p>
                  </a:txBody>
                  <a:tcPr marL="10389" marR="10389" marT="10389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Huawei</a:t>
                      </a:r>
                    </a:p>
                  </a:txBody>
                  <a:tcPr marL="10389" marR="10389" marT="10389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CATT</a:t>
                      </a:r>
                    </a:p>
                  </a:txBody>
                  <a:tcPr marL="10389" marR="10389" marT="10389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CMCC</a:t>
                      </a:r>
                    </a:p>
                  </a:txBody>
                  <a:tcPr marL="10389" marR="10389" marT="10389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MTK</a:t>
                      </a:r>
                    </a:p>
                  </a:txBody>
                  <a:tcPr marL="10389" marR="10389" marT="10389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STD</a:t>
                      </a:r>
                    </a:p>
                  </a:txBody>
                  <a:tcPr marL="10389" marR="10389" marT="10389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SPAN</a:t>
                      </a:r>
                    </a:p>
                  </a:txBody>
                  <a:tcPr marL="10389" marR="10389" marT="10389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AVE</a:t>
                      </a:r>
                    </a:p>
                  </a:txBody>
                  <a:tcPr marL="10389" marR="10389" marT="10389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Common margin</a:t>
                      </a:r>
                    </a:p>
                  </a:txBody>
                  <a:tcPr marL="10389" marR="10389" marT="10389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AVE+margin(0.5dB)</a:t>
                      </a:r>
                    </a:p>
                  </a:txBody>
                  <a:tcPr marL="10389" marR="10389" marT="10389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1045877"/>
                  </a:ext>
                </a:extLst>
              </a:tr>
              <a:tr h="2597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0" i="0" u="none" strike="noStrike" dirty="0">
                          <a:effectLst/>
                          <a:latin typeface="Arial" panose="020B0604020202020204" pitchFamily="34" charset="0"/>
                        </a:rPr>
                        <a:t>Test 1 2Rx</a:t>
                      </a:r>
                    </a:p>
                  </a:txBody>
                  <a:tcPr marL="10389" marR="10389" marT="1038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6.5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8.6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7.5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7.4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7.1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7.8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0.7</a:t>
                      </a:r>
                    </a:p>
                  </a:txBody>
                  <a:tcPr marL="10389" marR="10389" marT="103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2.1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7.5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8.0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6863504"/>
                  </a:ext>
                </a:extLst>
              </a:tr>
              <a:tr h="2597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0" i="0" u="none" strike="noStrike" dirty="0">
                          <a:effectLst/>
                          <a:latin typeface="Arial" panose="020B0604020202020204" pitchFamily="34" charset="0"/>
                        </a:rPr>
                        <a:t>Test 1 4Rx</a:t>
                      </a:r>
                    </a:p>
                  </a:txBody>
                  <a:tcPr marL="10389" marR="10389" marT="1038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2.6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2.5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2.5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0.6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2.1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1.0</a:t>
                      </a:r>
                    </a:p>
                  </a:txBody>
                  <a:tcPr marL="10389" marR="10389" marT="103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2.1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1.8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2.3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6"/>
                  </a:ext>
                </a:extLst>
              </a:tr>
              <a:tr h="2597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0" i="0" u="none" strike="noStrike" dirty="0">
                          <a:effectLst/>
                          <a:latin typeface="Arial" panose="020B0604020202020204" pitchFamily="34" charset="0"/>
                        </a:rPr>
                        <a:t>Test 2 2Rx</a:t>
                      </a:r>
                    </a:p>
                  </a:txBody>
                  <a:tcPr marL="10389" marR="10389" marT="1038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1.5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1.6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0.7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-0.5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2.1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1.4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0.9</a:t>
                      </a:r>
                    </a:p>
                  </a:txBody>
                  <a:tcPr marL="10389" marR="10389" marT="103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2.6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1.1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TBD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3686065"/>
                  </a:ext>
                </a:extLst>
              </a:tr>
              <a:tr h="2389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0" i="0" u="none" strike="noStrike">
                          <a:effectLst/>
                          <a:latin typeface="Arial" panose="020B0604020202020204" pitchFamily="34" charset="0"/>
                        </a:rPr>
                        <a:t>Test 2 4Rx</a:t>
                      </a:r>
                    </a:p>
                  </a:txBody>
                  <a:tcPr marL="10389" marR="10389" marT="1038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-2.2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-1.9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-2.5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-4.5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-2.5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-2.9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0.9</a:t>
                      </a:r>
                    </a:p>
                  </a:txBody>
                  <a:tcPr marL="10389" marR="10389" marT="103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2.6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-2.7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TBD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8365308"/>
                  </a:ext>
                </a:extLst>
              </a:tr>
              <a:tr h="2597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0" i="0" u="none" strike="noStrike">
                          <a:effectLst/>
                          <a:latin typeface="Arial" panose="020B0604020202020204" pitchFamily="34" charset="0"/>
                        </a:rPr>
                        <a:t>Test 3 2Rx</a:t>
                      </a:r>
                    </a:p>
                  </a:txBody>
                  <a:tcPr marL="10389" marR="10389" marT="1038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6.6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9.1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7.4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6.8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7.2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8.4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1.0</a:t>
                      </a:r>
                    </a:p>
                  </a:txBody>
                  <a:tcPr marL="10389" marR="10389" marT="103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2.5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7.6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8.1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994799"/>
                  </a:ext>
                </a:extLst>
              </a:tr>
              <a:tr h="2597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0" i="0" u="none" strike="noStrike">
                          <a:effectLst/>
                          <a:latin typeface="Arial" panose="020B0604020202020204" pitchFamily="34" charset="0"/>
                        </a:rPr>
                        <a:t>Test 3 4Rx</a:t>
                      </a:r>
                    </a:p>
                  </a:txBody>
                  <a:tcPr marL="10389" marR="10389" marT="1038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1.2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2.8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2.7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1.2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1.7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2.4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0.7</a:t>
                      </a:r>
                    </a:p>
                  </a:txBody>
                  <a:tcPr marL="10389" marR="10389" marT="103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1.6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2.0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2.5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5801627"/>
                  </a:ext>
                </a:extLst>
              </a:tr>
              <a:tr h="2597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0" i="0" u="none" strike="noStrike">
                          <a:effectLst/>
                          <a:latin typeface="Arial" panose="020B0604020202020204" pitchFamily="34" charset="0"/>
                        </a:rPr>
                        <a:t>Test 4 2Rx</a:t>
                      </a:r>
                    </a:p>
                  </a:txBody>
                  <a:tcPr marL="10389" marR="10389" marT="1038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3.7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5.9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5.2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5.0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4.3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5.8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0.9</a:t>
                      </a:r>
                    </a:p>
                  </a:txBody>
                  <a:tcPr marL="10389" marR="10389" marT="103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2.2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5.0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5.5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79756"/>
                  </a:ext>
                </a:extLst>
              </a:tr>
              <a:tr h="2597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0" i="0" u="none" strike="noStrike">
                          <a:effectLst/>
                          <a:latin typeface="Arial" panose="020B0604020202020204" pitchFamily="34" charset="0"/>
                        </a:rPr>
                        <a:t>Test 4 4Rx</a:t>
                      </a:r>
                    </a:p>
                  </a:txBody>
                  <a:tcPr marL="10389" marR="10389" marT="1038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-1.7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0.6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0.4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-1.2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-1.3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0.0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1.0</a:t>
                      </a:r>
                    </a:p>
                  </a:txBody>
                  <a:tcPr marL="10389" marR="10389" marT="103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2.3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-0.5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0.0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7792744"/>
                  </a:ext>
                </a:extLst>
              </a:tr>
              <a:tr h="2597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0" i="0" u="none" strike="noStrike">
                          <a:effectLst/>
                          <a:latin typeface="Arial" panose="020B0604020202020204" pitchFamily="34" charset="0"/>
                        </a:rPr>
                        <a:t>Test 5 2Rx</a:t>
                      </a:r>
                    </a:p>
                  </a:txBody>
                  <a:tcPr marL="10389" marR="10389" marT="1038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-2.0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-0.8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-2.5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-3.6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-1.4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-1.8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1.0</a:t>
                      </a:r>
                    </a:p>
                  </a:txBody>
                  <a:tcPr marL="10389" marR="10389" marT="103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2.8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-2.0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-1.5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2165856"/>
                  </a:ext>
                </a:extLst>
              </a:tr>
              <a:tr h="2389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0" i="0" u="none" strike="noStrike">
                          <a:effectLst/>
                          <a:latin typeface="Arial" panose="020B0604020202020204" pitchFamily="34" charset="0"/>
                        </a:rPr>
                        <a:t>Test 5 4Rx</a:t>
                      </a:r>
                    </a:p>
                  </a:txBody>
                  <a:tcPr marL="10389" marR="10389" marT="1038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-5.2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-4.3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-5.1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-6.8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-5.0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-5.5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0.8</a:t>
                      </a:r>
                    </a:p>
                  </a:txBody>
                  <a:tcPr marL="10389" marR="10389" marT="103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2.5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-5.3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-4.8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1331822"/>
                  </a:ext>
                </a:extLst>
              </a:tr>
              <a:tr h="2389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0" i="0" u="none" strike="noStrike">
                          <a:effectLst/>
                          <a:latin typeface="Arial" panose="020B0604020202020204" pitchFamily="34" charset="0"/>
                        </a:rPr>
                        <a:t>Test 6 2Rx</a:t>
                      </a:r>
                    </a:p>
                  </a:txBody>
                  <a:tcPr marL="10389" marR="10389" marT="1038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6.8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6.8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6.8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5.7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5.7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6.0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5.7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0.6</a:t>
                      </a:r>
                    </a:p>
                  </a:txBody>
                  <a:tcPr marL="10389" marR="10389" marT="103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1.2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6.2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6.7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1626003"/>
                  </a:ext>
                </a:extLst>
              </a:tr>
              <a:tr h="2389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0" i="0" u="none" strike="noStrike">
                          <a:effectLst/>
                          <a:latin typeface="Arial" panose="020B0604020202020204" pitchFamily="34" charset="0"/>
                        </a:rPr>
                        <a:t>Test 6 4Rx A</a:t>
                      </a:r>
                    </a:p>
                  </a:txBody>
                  <a:tcPr marL="10389" marR="10389" marT="1038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3.9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2.8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0.9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1.1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1.2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1.4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1.1</a:t>
                      </a:r>
                    </a:p>
                  </a:txBody>
                  <a:tcPr marL="10389" marR="10389" marT="103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3.0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effectLst/>
                          <a:latin typeface="Arial" panose="020B0604020202020204" pitchFamily="34" charset="0"/>
                        </a:rPr>
                        <a:t>TBD</a:t>
                      </a:r>
                    </a:p>
                  </a:txBody>
                  <a:tcPr marL="10389" marR="10389" marT="103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76631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05727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FB9D6D-F082-490C-9017-676B00E7CD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of impairment results (2/2)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45EE64B-96D3-41D2-BA9C-D0814487853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47688467"/>
              </p:ext>
            </p:extLst>
          </p:nvPr>
        </p:nvGraphicFramePr>
        <p:xfrm>
          <a:off x="838200" y="1517444"/>
          <a:ext cx="8616950" cy="5150623"/>
        </p:xfrm>
        <a:graphic>
          <a:graphicData uri="http://schemas.openxmlformats.org/drawingml/2006/table">
            <a:tbl>
              <a:tblPr/>
              <a:tblGrid>
                <a:gridCol w="2329346">
                  <a:extLst>
                    <a:ext uri="{9D8B030D-6E8A-4147-A177-3AD203B41FA5}">
                      <a16:colId xmlns:a16="http://schemas.microsoft.com/office/drawing/2014/main" val="2580289987"/>
                    </a:ext>
                  </a:extLst>
                </a:gridCol>
                <a:gridCol w="472385">
                  <a:extLst>
                    <a:ext uri="{9D8B030D-6E8A-4147-A177-3AD203B41FA5}">
                      <a16:colId xmlns:a16="http://schemas.microsoft.com/office/drawing/2014/main" val="3740382901"/>
                    </a:ext>
                  </a:extLst>
                </a:gridCol>
                <a:gridCol w="472385">
                  <a:extLst>
                    <a:ext uri="{9D8B030D-6E8A-4147-A177-3AD203B41FA5}">
                      <a16:colId xmlns:a16="http://schemas.microsoft.com/office/drawing/2014/main" val="213121484"/>
                    </a:ext>
                  </a:extLst>
                </a:gridCol>
                <a:gridCol w="407228">
                  <a:extLst>
                    <a:ext uri="{9D8B030D-6E8A-4147-A177-3AD203B41FA5}">
                      <a16:colId xmlns:a16="http://schemas.microsoft.com/office/drawing/2014/main" val="1359507826"/>
                    </a:ext>
                  </a:extLst>
                </a:gridCol>
                <a:gridCol w="390939">
                  <a:extLst>
                    <a:ext uri="{9D8B030D-6E8A-4147-A177-3AD203B41FA5}">
                      <a16:colId xmlns:a16="http://schemas.microsoft.com/office/drawing/2014/main" val="3264919097"/>
                    </a:ext>
                  </a:extLst>
                </a:gridCol>
                <a:gridCol w="472385">
                  <a:extLst>
                    <a:ext uri="{9D8B030D-6E8A-4147-A177-3AD203B41FA5}">
                      <a16:colId xmlns:a16="http://schemas.microsoft.com/office/drawing/2014/main" val="3119532115"/>
                    </a:ext>
                  </a:extLst>
                </a:gridCol>
                <a:gridCol w="390939">
                  <a:extLst>
                    <a:ext uri="{9D8B030D-6E8A-4147-A177-3AD203B41FA5}">
                      <a16:colId xmlns:a16="http://schemas.microsoft.com/office/drawing/2014/main" val="3460845933"/>
                    </a:ext>
                  </a:extLst>
                </a:gridCol>
                <a:gridCol w="423517">
                  <a:extLst>
                    <a:ext uri="{9D8B030D-6E8A-4147-A177-3AD203B41FA5}">
                      <a16:colId xmlns:a16="http://schemas.microsoft.com/office/drawing/2014/main" val="912726089"/>
                    </a:ext>
                  </a:extLst>
                </a:gridCol>
                <a:gridCol w="472385">
                  <a:extLst>
                    <a:ext uri="{9D8B030D-6E8A-4147-A177-3AD203B41FA5}">
                      <a16:colId xmlns:a16="http://schemas.microsoft.com/office/drawing/2014/main" val="3037734606"/>
                    </a:ext>
                  </a:extLst>
                </a:gridCol>
                <a:gridCol w="618987">
                  <a:extLst>
                    <a:ext uri="{9D8B030D-6E8A-4147-A177-3AD203B41FA5}">
                      <a16:colId xmlns:a16="http://schemas.microsoft.com/office/drawing/2014/main" val="939756572"/>
                    </a:ext>
                  </a:extLst>
                </a:gridCol>
                <a:gridCol w="309493">
                  <a:extLst>
                    <a:ext uri="{9D8B030D-6E8A-4147-A177-3AD203B41FA5}">
                      <a16:colId xmlns:a16="http://schemas.microsoft.com/office/drawing/2014/main" val="3103466683"/>
                    </a:ext>
                  </a:extLst>
                </a:gridCol>
                <a:gridCol w="618987">
                  <a:extLst>
                    <a:ext uri="{9D8B030D-6E8A-4147-A177-3AD203B41FA5}">
                      <a16:colId xmlns:a16="http://schemas.microsoft.com/office/drawing/2014/main" val="462625551"/>
                    </a:ext>
                  </a:extLst>
                </a:gridCol>
                <a:gridCol w="618987">
                  <a:extLst>
                    <a:ext uri="{9D8B030D-6E8A-4147-A177-3AD203B41FA5}">
                      <a16:colId xmlns:a16="http://schemas.microsoft.com/office/drawing/2014/main" val="987680138"/>
                    </a:ext>
                  </a:extLst>
                </a:gridCol>
                <a:gridCol w="618987">
                  <a:extLst>
                    <a:ext uri="{9D8B030D-6E8A-4147-A177-3AD203B41FA5}">
                      <a16:colId xmlns:a16="http://schemas.microsoft.com/office/drawing/2014/main" val="3016058382"/>
                    </a:ext>
                  </a:extLst>
                </a:gridCol>
              </a:tblGrid>
              <a:tr h="155398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>
                          <a:effectLst/>
                          <a:latin typeface="Arial" panose="020B0604020202020204" pitchFamily="34" charset="0"/>
                        </a:rPr>
                        <a:t>Description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Ericsson</a:t>
                      </a:r>
                    </a:p>
                  </a:txBody>
                  <a:tcPr marL="9773" marR="9773" marT="9773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QC</a:t>
                      </a:r>
                    </a:p>
                  </a:txBody>
                  <a:tcPr marL="9773" marR="9773" marT="9773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Intel</a:t>
                      </a:r>
                    </a:p>
                  </a:txBody>
                  <a:tcPr marL="9773" marR="9773" marT="9773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Samsung</a:t>
                      </a:r>
                    </a:p>
                  </a:txBody>
                  <a:tcPr marL="9773" marR="9773" marT="9773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Huawei</a:t>
                      </a:r>
                    </a:p>
                  </a:txBody>
                  <a:tcPr marL="9773" marR="9773" marT="9773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CATT</a:t>
                      </a:r>
                    </a:p>
                  </a:txBody>
                  <a:tcPr marL="9773" marR="9773" marT="9773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CMCC</a:t>
                      </a:r>
                    </a:p>
                  </a:txBody>
                  <a:tcPr marL="9773" marR="9773" marT="9773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MTK</a:t>
                      </a:r>
                    </a:p>
                  </a:txBody>
                  <a:tcPr marL="9773" marR="9773" marT="9773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STD</a:t>
                      </a:r>
                    </a:p>
                  </a:txBody>
                  <a:tcPr marL="9773" marR="9773" marT="9773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SPAN</a:t>
                      </a:r>
                    </a:p>
                  </a:txBody>
                  <a:tcPr marL="9773" marR="9773" marT="9773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AVE</a:t>
                      </a:r>
                    </a:p>
                  </a:txBody>
                  <a:tcPr marL="9773" marR="9773" marT="9773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Common margin</a:t>
                      </a:r>
                    </a:p>
                  </a:txBody>
                  <a:tcPr marL="9773" marR="9773" marT="9773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AVE+margin(0.5dB)</a:t>
                      </a:r>
                    </a:p>
                  </a:txBody>
                  <a:tcPr marL="9773" marR="9773" marT="9773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6883171"/>
                  </a:ext>
                </a:extLst>
              </a:tr>
              <a:tr h="2247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Test 7 2Rx</a:t>
                      </a:r>
                    </a:p>
                  </a:txBody>
                  <a:tcPr marL="9773" marR="9773" marT="977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2.8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3.6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3.1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1.2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1.3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0.8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2.6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1.1</a:t>
                      </a:r>
                    </a:p>
                  </a:txBody>
                  <a:tcPr marL="9773" marR="9773" marT="97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2.8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2.2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2.7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6764962"/>
                  </a:ext>
                </a:extLst>
              </a:tr>
              <a:tr h="2247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Test 7 4Rx A</a:t>
                      </a:r>
                    </a:p>
                  </a:txBody>
                  <a:tcPr marL="9773" marR="9773" marT="977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0.7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-0.9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-2.5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-2.5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-3.1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-1.3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1.5</a:t>
                      </a:r>
                    </a:p>
                  </a:txBody>
                  <a:tcPr marL="9773" marR="9773" marT="97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3.8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-1.3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TBD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7188613"/>
                  </a:ext>
                </a:extLst>
              </a:tr>
              <a:tr h="2247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Test 8 2Rx</a:t>
                      </a:r>
                    </a:p>
                  </a:txBody>
                  <a:tcPr marL="9773" marR="9773" marT="977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-2.5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-0.1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-2.2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-3.3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-1.5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-2.9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-1.7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1.1</a:t>
                      </a:r>
                    </a:p>
                  </a:txBody>
                  <a:tcPr marL="9773" marR="9773" marT="97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3.3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-2.0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-1.5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4590020"/>
                  </a:ext>
                </a:extLst>
              </a:tr>
              <a:tr h="2247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Test 8 4Rx</a:t>
                      </a:r>
                    </a:p>
                  </a:txBody>
                  <a:tcPr marL="9773" marR="9773" marT="977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-5.7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-3.4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-4.2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-6.6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-4.7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-6.2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-4.8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1.1</a:t>
                      </a:r>
                    </a:p>
                  </a:txBody>
                  <a:tcPr marL="9773" marR="9773" marT="97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3.2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-5.1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-4.6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8939591"/>
                  </a:ext>
                </a:extLst>
              </a:tr>
              <a:tr h="2247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Test 9</a:t>
                      </a:r>
                    </a:p>
                  </a:txBody>
                  <a:tcPr marL="9773" marR="9773" marT="977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5.6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6.6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5.7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4.1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5.6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0.9</a:t>
                      </a:r>
                    </a:p>
                  </a:txBody>
                  <a:tcPr marL="9773" marR="9773" marT="97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2.5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5.5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6.0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4703649"/>
                  </a:ext>
                </a:extLst>
              </a:tr>
              <a:tr h="2247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Test 10</a:t>
                      </a:r>
                    </a:p>
                  </a:txBody>
                  <a:tcPr marL="9773" marR="9773" marT="977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1.2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3.8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1.7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1.0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2.6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1.2</a:t>
                      </a:r>
                    </a:p>
                  </a:txBody>
                  <a:tcPr marL="9773" marR="9773" marT="97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2.8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2.1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2.6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1405650"/>
                  </a:ext>
                </a:extLst>
              </a:tr>
              <a:tr h="2247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Test 11</a:t>
                      </a:r>
                    </a:p>
                  </a:txBody>
                  <a:tcPr marL="9773" marR="9773" marT="977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-1.4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0.9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-0.4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-2.3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-1.2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1.2</a:t>
                      </a:r>
                    </a:p>
                  </a:txBody>
                  <a:tcPr marL="9773" marR="9773" marT="97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3.2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-0.9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-0.4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6246666"/>
                  </a:ext>
                </a:extLst>
              </a:tr>
              <a:tr h="2247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Test 12 2Rx</a:t>
                      </a:r>
                    </a:p>
                  </a:txBody>
                  <a:tcPr marL="9773" marR="9773" marT="977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3.3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3.7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3.9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3.4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3.8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4.3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4.4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0.4</a:t>
                      </a:r>
                    </a:p>
                  </a:txBody>
                  <a:tcPr marL="9773" marR="9773" marT="97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1.1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3.8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4.3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0489623"/>
                  </a:ext>
                </a:extLst>
              </a:tr>
              <a:tr h="2247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Test 12 4Rx</a:t>
                      </a:r>
                    </a:p>
                  </a:txBody>
                  <a:tcPr marL="9773" marR="9773" marT="977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-1.5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0.0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-0.1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-2.4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-1.8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-1.8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-0.6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0.9</a:t>
                      </a:r>
                    </a:p>
                  </a:txBody>
                  <a:tcPr marL="9773" marR="9773" marT="97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2.4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-1.2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-0.7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2342164"/>
                  </a:ext>
                </a:extLst>
              </a:tr>
              <a:tr h="2247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Test 13 2Rx AL 8</a:t>
                      </a:r>
                    </a:p>
                  </a:txBody>
                  <a:tcPr marL="9773" marR="9773" marT="977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-1.3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-0.5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-0.8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-2.1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0.2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-0.7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-0.7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0.7</a:t>
                      </a:r>
                    </a:p>
                  </a:txBody>
                  <a:tcPr marL="9773" marR="9773" marT="97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2.3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-0.8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-0.3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6194463"/>
                  </a:ext>
                </a:extLst>
              </a:tr>
              <a:tr h="2247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Test 13 4Rx AL 4</a:t>
                      </a:r>
                    </a:p>
                  </a:txBody>
                  <a:tcPr marL="9773" marR="9773" marT="977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-2.5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-0.8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-0.7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-3.7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-2.0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-2.0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-1.7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1.0</a:t>
                      </a:r>
                    </a:p>
                  </a:txBody>
                  <a:tcPr marL="9773" marR="9773" marT="97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3.0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-1.9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TBD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4642095"/>
                  </a:ext>
                </a:extLst>
              </a:tr>
              <a:tr h="2247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Test 14 2Rx</a:t>
                      </a:r>
                    </a:p>
                  </a:txBody>
                  <a:tcPr marL="9773" marR="9773" marT="977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-3.6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-1.5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-2.4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-2.2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-3.4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-3.3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-1.8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0.8</a:t>
                      </a:r>
                    </a:p>
                  </a:txBody>
                  <a:tcPr marL="9773" marR="9773" marT="97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2.1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-2.6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-2.1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510316"/>
                  </a:ext>
                </a:extLst>
              </a:tr>
              <a:tr h="2247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14 4Rx</a:t>
                      </a:r>
                    </a:p>
                  </a:txBody>
                  <a:tcPr marL="9773" marR="9773" marT="977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-4.7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-3.6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-3.0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-7.2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-4.3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-6.5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-3.1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1.6</a:t>
                      </a:r>
                    </a:p>
                  </a:txBody>
                  <a:tcPr marL="9773" marR="9773" marT="97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4.2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-4.6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TBD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8880822"/>
                  </a:ext>
                </a:extLst>
              </a:tr>
              <a:tr h="2247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Test 15 2Rx</a:t>
                      </a:r>
                    </a:p>
                  </a:txBody>
                  <a:tcPr marL="9773" marR="9773" marT="977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-6.0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-3.1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-5.2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-5.6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-3.9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-6.6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-4.2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1.2</a:t>
                      </a:r>
                    </a:p>
                  </a:txBody>
                  <a:tcPr marL="9773" marR="9773" marT="97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3.5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-4.9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-4.4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556955"/>
                  </a:ext>
                </a:extLst>
              </a:tr>
              <a:tr h="2247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15 4Rx B</a:t>
                      </a:r>
                    </a:p>
                  </a:txBody>
                  <a:tcPr marL="9773" marR="9773" marT="977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-5.8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-3.0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-3.3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-5.0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-6.2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-4.6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1.3</a:t>
                      </a:r>
                    </a:p>
                  </a:txBody>
                  <a:tcPr marL="9773" marR="9773" marT="97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3.2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-4.6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-4.1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9168530"/>
                  </a:ext>
                </a:extLst>
              </a:tr>
              <a:tr h="2247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effectLst/>
                          <a:latin typeface="Arial" panose="020B0604020202020204" pitchFamily="34" charset="0"/>
                        </a:rPr>
                        <a:t>Test 16</a:t>
                      </a:r>
                    </a:p>
                  </a:txBody>
                  <a:tcPr marL="9773" marR="9773" marT="977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-4.6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-2.5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-3.6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-5.2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-3.6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1.0</a:t>
                      </a:r>
                    </a:p>
                  </a:txBody>
                  <a:tcPr marL="9773" marR="9773" marT="97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2.7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-3.9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300" b="0" i="0" u="none" strike="noStrike" dirty="0">
                          <a:effectLst/>
                          <a:latin typeface="Arial" panose="020B0604020202020204" pitchFamily="34" charset="0"/>
                        </a:rPr>
                        <a:t>-3.4</a:t>
                      </a:r>
                    </a:p>
                  </a:txBody>
                  <a:tcPr marL="9773" marR="9773" marT="9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81117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11378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</TotalTime>
  <Words>1367</Words>
  <Application>Microsoft Office PowerPoint</Application>
  <PresentationFormat>Widescreen</PresentationFormat>
  <Paragraphs>778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DengXian</vt:lpstr>
      <vt:lpstr>Arial</vt:lpstr>
      <vt:lpstr>Calibri</vt:lpstr>
      <vt:lpstr>Calibri Light</vt:lpstr>
      <vt:lpstr>Times New Roman</vt:lpstr>
      <vt:lpstr>Office Theme</vt:lpstr>
      <vt:lpstr>Way forward on NR PDCCH demodulation requirements</vt:lpstr>
      <vt:lpstr>Test case 14/15 for AL16</vt:lpstr>
      <vt:lpstr>Test cases with 4Rx with interleaved CCE-to-REG mapping</vt:lpstr>
      <vt:lpstr>Test case overview (1/2)</vt:lpstr>
      <vt:lpstr>Test case overview (2/2)</vt:lpstr>
      <vt:lpstr>Way forward</vt:lpstr>
      <vt:lpstr>SNR requirements derivation</vt:lpstr>
      <vt:lpstr>Summary of impairment results (1/2)</vt:lpstr>
      <vt:lpstr>Summary of impairment results (2/2)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NR PDCCH demodulation requirements</dc:title>
  <dc:creator>Kazuyoshi Uesaka</dc:creator>
  <cp:lastModifiedBy>Kazuyoshi Uesaka</cp:lastModifiedBy>
  <cp:revision>2</cp:revision>
  <dcterms:created xsi:type="dcterms:W3CDTF">2019-02-27T14:30:41Z</dcterms:created>
  <dcterms:modified xsi:type="dcterms:W3CDTF">2019-02-28T15:49:06Z</dcterms:modified>
</cp:coreProperties>
</file>