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0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DBF37-A8F8-4D26-BF97-4D7A1AE1D196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07EB6-1532-4C4E-93CC-204FA1652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035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007EB6-1532-4C4E-93CC-204FA1652E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8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D50F5-2963-4D58-A64E-F878A5A06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B9C536-5401-4BA3-B038-AF5DBE7AC6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84F18-2B29-4530-8733-CF76CB218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B91BA-4E21-4DDB-BD5D-3780D0FDA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FF3DF-0BA0-40F0-8E9C-A9A14AEB0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08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AB99B-43E9-4FC6-8327-239F9B9C9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8BF87B-A9D1-4512-9679-481D81CAD3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3D6D7-1FD9-4734-9F5B-20A8F451E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D0F46-05DB-4D99-BAE5-9950C444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8A584-3AE6-4FA6-83D2-47D9ED9B6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756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265ED9-21ED-4315-BC95-462190D3F6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B908C-10A9-4E54-877A-B8F6A8783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B6188-8E2F-4F75-A347-9B6DB7A24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80EAD-070A-43EA-9F57-806FD2D0D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EF61A-CB90-4A45-B828-08F509451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1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D831A-8BC8-4998-A169-2D4BC68C2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EB53D-1ABD-4F07-B25D-6F167C1A5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49237-D494-4D14-B967-E204E2510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F6F6E-E758-480F-9042-E9A82066C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B48B3-AA39-43E4-960D-3557DEC6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99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27D79-2B46-42B0-99C5-5F971D5AD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87594-853C-4A5A-A4A2-F01BA138B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3C629-D0A7-452A-8EB9-3F1519338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C6DE3-805C-443C-9CFC-94200B651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FEA549-9A76-4DAE-9C0F-3F0FF8606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4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CD317-B080-4D7A-8733-690553402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48A8A-F44A-4107-A8E6-01F380895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87DAF-E653-464B-8507-B38234266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E88003-A92D-45AA-89EF-BC76496BF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F01AC-8D3D-454A-A5F4-D2E1991EE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8BB34-4E09-418C-9219-F1C88109D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5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D5264-A926-4D35-AF06-F5A3F9E97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A7877-12A3-4F5E-9043-D82E20B8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01D2AD-7308-469B-AA45-EE0875E19A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ADCCA-4FC4-4143-A509-2B10165651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6886A6-A137-41C9-A7A4-BD23E1695F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FD5D06-3BA1-409D-8A24-F832C5DF5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200ACF-7C9A-4AF6-B736-5C4D8A934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ED1228-6050-460F-AB12-959C2D13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61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3CC98-1B34-474C-A97C-95B52302C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EC7BE2-7AD6-4450-AE25-54A41E25D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CF3D66-6DAF-48E2-AB8F-D5747ABF2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BE57C9-F8E7-4B9A-9367-5C9D594A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4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E2FC3F-B562-419B-963D-569F9A1E3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15C728-F4FD-4BF3-BEE4-D046A5BBF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D6E46D-F76B-4B40-AD41-9F6AFA441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6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F1D16-6263-4566-A098-038DD2F18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516A2-BD37-459B-BA3A-5FF89DB53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A4EA13-2DAF-4CD6-91CD-4B4EEF4AE8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96C0C-CC43-4DC2-B669-C3C01689A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BD5D0B-702C-438B-9081-F52D069A1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B4E5F-EA90-4FFD-8322-692865186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25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CC1C7-57BF-4FE8-A024-007CED36A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66B574-60EA-41F5-963C-FC1D6D2772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1BEB1F-E3B7-4BB1-BA2D-BED5B39C5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D9BA3-E64B-440B-9C25-7F58EA4D2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F155E-AC01-42A9-8B46-16ED5EAA3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D9CA5-99AB-4A53-A509-3F94C1244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2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836FB3-61A5-4596-97A2-68DE51337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E563C-43B1-4F24-B73E-032C0CBE6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470FA-ACCB-42EA-AC88-9193477E88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3ABBC-A3A3-40AC-9FFE-0C38FF60B500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28210-7C98-49DB-812A-EF0C9D5EC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C8739-8260-4790-9E25-DE29B758EA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BFD07-083A-4385-AA33-421AD90E3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5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80072-C353-4401-9080-7B0F5B23C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WF </a:t>
            </a:r>
            <a:r>
              <a:rPr lang="en-US"/>
              <a:t>on UE </a:t>
            </a:r>
            <a:r>
              <a:rPr lang="en-US" dirty="0"/>
              <a:t>RF spec scope in Rel-15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0BD1C4-09CC-4D07-B46E-4E2A996B71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888F6B-A323-4752-B133-CDDB11A1EDE7}"/>
              </a:ext>
            </a:extLst>
          </p:cNvPr>
          <p:cNvSpPr txBox="1"/>
          <p:nvPr/>
        </p:nvSpPr>
        <p:spPr>
          <a:xfrm>
            <a:off x="897467" y="702733"/>
            <a:ext cx="10554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RAN4 WG Meeting #90	 							R4-1902216</a:t>
            </a:r>
            <a:br>
              <a:rPr lang="de-DE" b="1" dirty="0"/>
            </a:br>
            <a:r>
              <a:rPr lang="en-US" b="1" dirty="0"/>
              <a:t>Athens, Greece, February 25 – March 1, 2019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922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33A62-629D-495B-8F08-378EC0A55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24AA3-7CD6-485B-8DA0-DA50987F8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Scope of this WF is to clarify the unclear items for the scope of Rel-15 specification </a:t>
            </a:r>
          </a:p>
          <a:p>
            <a:r>
              <a:rPr lang="en-US" dirty="0"/>
              <a:t>Release independent aspect for some features is clarified</a:t>
            </a:r>
          </a:p>
        </p:txBody>
      </p:sp>
    </p:spTree>
    <p:extLst>
      <p:ext uri="{BB962C8B-B14F-4D97-AF65-F5344CB8AC3E}">
        <p14:creationId xmlns:p14="http://schemas.microsoft.com/office/powerpoint/2010/main" val="3646065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2E5B0-8AD1-4770-873D-4E704CC79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release independence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91A2D-D015-421C-BD3A-4DE656619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Requirements for a feature can be written in Rel-16 specification but it can be supported by Rel-15 in release independent manner. This means a UE declaring itself as Rel-15 UE can support this feature by satisfying Rel-16 requirements for this feature</a:t>
            </a:r>
          </a:p>
          <a:p>
            <a:r>
              <a:rPr lang="en-US" dirty="0"/>
              <a:t>For a feature to be supported by an earlier release (Rel-15) in release independent manner, impact to other WG requirements need to be checked</a:t>
            </a:r>
          </a:p>
          <a:p>
            <a:r>
              <a:rPr lang="en-US" dirty="0"/>
              <a:t>If other WG requirements support the new feature from Rel-15, decision from which release is RAN4 internal</a:t>
            </a:r>
          </a:p>
          <a:p>
            <a:r>
              <a:rPr lang="en-US" dirty="0"/>
              <a:t>For every feature not written in to Rel-15 specifications, the company bringing the CR to introduce requirements to later release (Rel-16) for the feature shall check other WG specification support and clarify situation to RAN4 and propose from which release feature should be release independent from</a:t>
            </a:r>
          </a:p>
        </p:txBody>
      </p:sp>
    </p:spTree>
    <p:extLst>
      <p:ext uri="{BB962C8B-B14F-4D97-AF65-F5344CB8AC3E}">
        <p14:creationId xmlns:p14="http://schemas.microsoft.com/office/powerpoint/2010/main" val="1413473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6C18C-29E3-41EF-A17D-F2D0DD615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Rel-15 TS 38.101-1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E2319-F8C7-4AC7-89F6-D8AA4B8D7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Intra-band DL CA for bands &lt; 3300 MHz </a:t>
            </a:r>
          </a:p>
          <a:p>
            <a:pPr lvl="1"/>
            <a:r>
              <a:rPr lang="en-US" dirty="0"/>
              <a:t>Not supported</a:t>
            </a:r>
          </a:p>
          <a:p>
            <a:pPr lvl="1"/>
            <a:r>
              <a:rPr lang="en-US" dirty="0"/>
              <a:t>Band n41 will be supported by Rel-15 specification [4]</a:t>
            </a:r>
          </a:p>
          <a:p>
            <a:r>
              <a:rPr lang="en-US" dirty="0"/>
              <a:t>Intra-band NC CA</a:t>
            </a:r>
          </a:p>
          <a:p>
            <a:pPr lvl="1"/>
            <a:r>
              <a:rPr lang="en-US" dirty="0"/>
              <a:t>Not supported</a:t>
            </a:r>
          </a:p>
          <a:p>
            <a:r>
              <a:rPr lang="en-US" dirty="0"/>
              <a:t>Intra-band UL CA (contiguous and non-</a:t>
            </a:r>
            <a:r>
              <a:rPr lang="en-US" dirty="0" err="1"/>
              <a:t>contigous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Not supported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6C18C-29E3-41EF-A17D-F2D0DD615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TS 38.101-2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E2319-F8C7-4AC7-89F6-D8AA4B8D7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UL continuous CA in conjunction with NC DL CA [1]</a:t>
            </a:r>
          </a:p>
          <a:p>
            <a:pPr lvl="1"/>
            <a:r>
              <a:rPr lang="en-US" dirty="0"/>
              <a:t>Supported</a:t>
            </a:r>
          </a:p>
          <a:p>
            <a:r>
              <a:rPr lang="en-US" dirty="0"/>
              <a:t>UL non- continuous CA </a:t>
            </a:r>
          </a:p>
          <a:p>
            <a:pPr lvl="1"/>
            <a:r>
              <a:rPr lang="en-US" dirty="0"/>
              <a:t>Not supported</a:t>
            </a:r>
          </a:p>
          <a:p>
            <a:r>
              <a:rPr lang="en-US" dirty="0"/>
              <a:t>NC RB Allocations within single CC</a:t>
            </a:r>
          </a:p>
          <a:p>
            <a:pPr lvl="1"/>
            <a:r>
              <a:rPr lang="en-US" dirty="0"/>
              <a:t>Not supported</a:t>
            </a:r>
          </a:p>
          <a:p>
            <a:r>
              <a:rPr lang="en-US" dirty="0"/>
              <a:t>DL CA for cumulative aggregated bandwidth larger than 1400 MHz </a:t>
            </a:r>
          </a:p>
          <a:p>
            <a:pPr lvl="1"/>
            <a:r>
              <a:rPr lang="en-US" dirty="0"/>
              <a:t>Not supported</a:t>
            </a:r>
          </a:p>
          <a:p>
            <a:pPr lvl="1"/>
            <a:r>
              <a:rPr lang="en-US" dirty="0"/>
              <a:t>Maximum aggregated bandwidths for affected configurations will be changed in Rel-15 TS</a:t>
            </a:r>
          </a:p>
          <a:p>
            <a:r>
              <a:rPr lang="en-US" dirty="0"/>
              <a:t>Beam correspondence requirements and capability (2-20) for PC3</a:t>
            </a:r>
          </a:p>
          <a:p>
            <a:pPr lvl="1"/>
            <a:r>
              <a:rPr lang="en-US" dirty="0"/>
              <a:t>Supported</a:t>
            </a:r>
          </a:p>
          <a:p>
            <a:pPr lvl="1"/>
            <a:r>
              <a:rPr lang="en-US" dirty="0"/>
              <a:t>FFS for PC1/2/4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93112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6C18C-29E3-41EF-A17D-F2D0DD615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TS 38.101-3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E2319-F8C7-4AC7-89F6-D8AA4B8D7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Intra-band contiguous EN-DC</a:t>
            </a:r>
          </a:p>
          <a:p>
            <a:pPr lvl="1"/>
            <a:r>
              <a:rPr lang="en-US" dirty="0"/>
              <a:t>Supported configurations: DC_(n)71 and DC_(n)41</a:t>
            </a:r>
          </a:p>
          <a:p>
            <a:pPr lvl="1"/>
            <a:r>
              <a:rPr lang="en-US" dirty="0"/>
              <a:t>FFS for General MPR (ongoing discussion in RAN4 #90) to be added to rel-15 TS</a:t>
            </a:r>
          </a:p>
          <a:p>
            <a:r>
              <a:rPr lang="en-US" dirty="0"/>
              <a:t>Intra-band non-contiguous EN-DC</a:t>
            </a:r>
          </a:p>
          <a:p>
            <a:pPr lvl="1"/>
            <a:r>
              <a:rPr lang="en-US" dirty="0"/>
              <a:t>Supported configurations: DC_3_n3 (SUO only), DC_41_n41 	</a:t>
            </a:r>
          </a:p>
          <a:p>
            <a:pPr lvl="1"/>
            <a:r>
              <a:rPr lang="en-US" dirty="0"/>
              <a:t>FFS for General MPR (ongoing discussion in RAN4 #90) to be added to rel-15 TS</a:t>
            </a:r>
          </a:p>
          <a:p>
            <a:pPr hangingPunct="0"/>
            <a:r>
              <a:rPr lang="en-GB" dirty="0"/>
              <a:t>Generic requirements, including switching time, for PA capability (</a:t>
            </a:r>
            <a:r>
              <a:rPr lang="en-US" b="1" i="1" dirty="0" err="1"/>
              <a:t>dualpA</a:t>
            </a:r>
            <a:r>
              <a:rPr lang="en-US" b="1" i="1" dirty="0"/>
              <a:t>-Architecture) </a:t>
            </a:r>
            <a:r>
              <a:rPr lang="en-GB" dirty="0"/>
              <a:t>for intra-band EN-DC single switch uplink operation (SUO) will be defined in </a:t>
            </a:r>
            <a:r>
              <a:rPr lang="en-GB"/>
              <a:t>Rel-15 TS [5]</a:t>
            </a:r>
            <a:endParaRPr lang="en-GB" dirty="0"/>
          </a:p>
          <a:p>
            <a:pPr lvl="1" hangingPunct="0"/>
            <a:r>
              <a:rPr lang="en-GB" dirty="0"/>
              <a:t>Generic requirements for PA capability (</a:t>
            </a:r>
            <a:r>
              <a:rPr lang="en-US" b="1" i="1" dirty="0" err="1"/>
              <a:t>dualpA</a:t>
            </a:r>
            <a:r>
              <a:rPr lang="en-US" b="1" i="1" dirty="0"/>
              <a:t>-Architecture) </a:t>
            </a:r>
            <a:r>
              <a:rPr lang="en-GB" dirty="0"/>
              <a:t>for intra-band EN-DC without SUO mode will not be defined in Rel-15 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106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0BC11-D8F4-4B5C-830F-4BEADD5C4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69BA-4F21-43F6-B1A2-01662AD37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[1] R4-1900674, Draft CR to 38.101-2: UL config for DL NC CA, Qualcomm Incorporated</a:t>
            </a:r>
          </a:p>
          <a:p>
            <a:r>
              <a:rPr lang="en-US" dirty="0"/>
              <a:t>[2] R4-1901802, NR requirement work continuation in Rel-16, Nokia</a:t>
            </a:r>
          </a:p>
          <a:p>
            <a:r>
              <a:rPr lang="en-US" dirty="0"/>
              <a:t>[3] R4-1902256, Ad-hoc meeting </a:t>
            </a:r>
            <a:r>
              <a:rPr lang="en-US" dirty="0" err="1"/>
              <a:t>mintues</a:t>
            </a:r>
            <a:r>
              <a:rPr lang="en-US" dirty="0"/>
              <a:t> for beam correspondence, Samsung</a:t>
            </a:r>
          </a:p>
          <a:p>
            <a:r>
              <a:rPr lang="en-US" dirty="0"/>
              <a:t>[4] R4-1902194, [41 DL]Draft CR for 38.101-1 adding DL intra-band CA requirements for frequency less than 2700MHz, Huawei</a:t>
            </a:r>
          </a:p>
          <a:p>
            <a:r>
              <a:rPr lang="en-US" dirty="0"/>
              <a:t>[5] R4-1901609, Draft CR for TS 38.101-3: Switching time for intra-band EN-DC upon dual PA UE capability, Huawei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886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</TotalTime>
  <Words>445</Words>
  <Application>Microsoft Office PowerPoint</Application>
  <PresentationFormat>Widescreen</PresentationFormat>
  <Paragraphs>49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UE RF spec scope in Rel-15 </vt:lpstr>
      <vt:lpstr>Background</vt:lpstr>
      <vt:lpstr>WF on release independence handling</vt:lpstr>
      <vt:lpstr>Scope of Rel-15 TS 38.101-1</vt:lpstr>
      <vt:lpstr>Scope of TS 38.101-2</vt:lpstr>
      <vt:lpstr>Scope of TS 38.101-3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RF spec scope in Rel-15</dc:title>
  <dc:creator>Editor_#40</dc:creator>
  <cp:lastModifiedBy>Editor_#40</cp:lastModifiedBy>
  <cp:revision>22</cp:revision>
  <dcterms:created xsi:type="dcterms:W3CDTF">2019-02-25T13:56:24Z</dcterms:created>
  <dcterms:modified xsi:type="dcterms:W3CDTF">2019-03-01T10:43:29Z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D:\RAN4\TSGRAN4_90\Inbox\DRAFT R4-1902216 WF on UE RF spec scope in Rel-15_v2.pptx</vt:lpwstr>
  </property>
</Properties>
</file>