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311F4-8D59-4090-B59B-048BECA76A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2C3CE2-A141-47E4-A7B0-380308C201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F1DBC-BB9C-4C87-8840-C5888FDC5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73E5D-FB82-469C-8819-00D10E39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5DF64-C7D6-4BC1-B1A8-A44555949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36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FB27C-56A8-4BA9-A34A-4928949E3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98E80E-38FB-4A4B-B1BE-06595BC7A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57C8F-6689-4324-A4A6-06D438BB0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A8C70-2DA2-407B-91B2-B2B722DBD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CAAA0-CED6-4659-87E2-EDDCD6BE8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00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AD4D24-0EF4-4029-9E63-658B32F42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667FC-939C-4E63-B04F-C12AF3FEB9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56AF1-DCCB-4CD1-BFFD-45AC9E647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B2475-4B1C-4E32-8D1F-E36C38979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2D16A-D931-457A-9E59-0F0226A40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45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4ECCF-0586-42DD-B092-6D8B8700D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2D907-6E27-4C39-A828-61DF43FDA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2095"/>
            <a:ext cx="10515600" cy="500486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5E7A1-213F-43EB-8229-3E8B42E5D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2F221-96DC-48B7-88E2-D573AAA1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D894E-26F4-4177-90DD-8BE2601E6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477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000C4-E811-423E-BD3B-C27BC161B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3F227-2537-41D9-BDCF-B931D77B2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1C6EF-21A5-4C41-B7AD-B9BCB8D02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96360-FC49-49DC-9BE9-09A0C2FB2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E5B67-26EA-41AD-8F0F-EBFF86893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87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73637-A871-451E-BFB4-1E7016875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3ACB2-86D1-4B20-977D-3E18DD1045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33E784-0524-42CA-80A2-391F7FD08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DB0E11-BE70-4E46-AE75-FFAF28DA2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B3E7D-E662-4484-8A0A-909FC296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B2F3E0-0D54-4D39-BCC1-F0AFE2AB6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20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6020D-C48F-4C2B-9FE6-DC9A84B6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CD2EC-D815-4648-9905-B484D5FF0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3EB1DD-74D8-4B6F-8FA3-113C92E29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FFB176-6842-457D-9FBE-8F8E8AC8BA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FA6613-81B8-4483-A068-D4AC7C70FB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CF2605-7311-4840-AF0D-15194DA5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340CD8-4BBC-4E8F-A304-E8870F807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730D66-3051-46EB-977C-34F90D6AF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06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9F6A8-6D31-4C6F-B886-97AD850E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735369-03FE-4A53-A1A6-CA1190D7A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23EA8E-7B31-4EC3-9FB2-DCA1E1A47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E74193-E95F-4E6A-8B8A-6582C15EC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7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B70A12-5F37-47D8-8261-EC81B471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991FDE-BE0E-4784-B79C-55FAB184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07F4AF-5B22-40DB-8ED0-0F39A7CF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72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380A-A1C8-41ED-9FC8-94C2F109D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1805F-5677-45D7-9CCB-1C24D461B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AF4BD5-BE2F-4108-8AE3-843112CB9A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2EC699-4AF9-4697-BBD4-39A4F8876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C4682-78EF-49D6-9022-3F7FD49D7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37AF5-A5E4-43CF-838E-0DD08CCD7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2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6E7B2-B636-47EB-A8DD-0D8BE86E7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19F4AF-FD57-405E-81EA-B0C1A70A22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8409F7-8A2E-4BBB-A4F2-A47FBA8B5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CE18E-1951-4F36-9483-10D6FBDDC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E61BF-F2C8-495E-99FB-8061FBAE3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1EBB2-7315-47DB-BD3F-F4DE35BF3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05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F2DCCF-5CB5-4C60-B740-CEFF385FF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D425D2-CBFB-43D6-A0ED-24063BDAA3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51DC7-D7C4-40E4-8D21-C10A29EFE5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E1D0C-8A3F-4926-BEB0-C2C8CF86695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69CAA-7BBD-406C-B0F3-8135738D6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06DB2-548D-46F6-8417-23F659DC60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C2746-AC54-4006-891E-2E081ED40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92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08606-5200-4A86-932D-07E9470A5C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SCell</a:t>
            </a:r>
            <a:r>
              <a:rPr lang="en-US" dirty="0"/>
              <a:t> Activation in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C6DC2D-7396-4B6D-BCA8-C9E88B077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DAFAD4-D3D9-444A-82BF-AA51E540F901}"/>
              </a:ext>
            </a:extLst>
          </p:cNvPr>
          <p:cNvSpPr txBox="1"/>
          <p:nvPr/>
        </p:nvSpPr>
        <p:spPr>
          <a:xfrm>
            <a:off x="9638950" y="63756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R4-1902082</a:t>
            </a:r>
          </a:p>
        </p:txBody>
      </p:sp>
    </p:spTree>
    <p:extLst>
      <p:ext uri="{BB962C8B-B14F-4D97-AF65-F5344CB8AC3E}">
        <p14:creationId xmlns:p14="http://schemas.microsoft.com/office/powerpoint/2010/main" val="3480529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CB473-6120-4894-8FED-04E7EEE32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TCI States and Spatial Relations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D1480-3F7B-4AA9-803D-0061E4BB7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Number of TCI States configure for PDCCH/PDSCH via RRC when </a:t>
            </a:r>
            <a:r>
              <a:rPr lang="en-US" dirty="0" err="1"/>
              <a:t>SCell</a:t>
            </a:r>
            <a:r>
              <a:rPr lang="en-US" dirty="0"/>
              <a:t> is added</a:t>
            </a:r>
          </a:p>
          <a:p>
            <a:pPr lvl="1"/>
            <a:r>
              <a:rPr lang="en-US" dirty="0"/>
              <a:t>By what procedure will active state be selected as part of cell activation: RRC, MAC-CE/DCI</a:t>
            </a:r>
          </a:p>
          <a:p>
            <a:r>
              <a:rPr lang="en-US" dirty="0"/>
              <a:t>Number of </a:t>
            </a:r>
            <a:r>
              <a:rPr lang="en-US" dirty="0" err="1"/>
              <a:t>spatialrelations</a:t>
            </a:r>
            <a:r>
              <a:rPr lang="en-US" dirty="0"/>
              <a:t> configured for PUCCH/PUSCH via RRC when </a:t>
            </a:r>
            <a:r>
              <a:rPr lang="en-US" dirty="0" err="1"/>
              <a:t>SCell</a:t>
            </a:r>
            <a:r>
              <a:rPr lang="en-US" dirty="0"/>
              <a:t> is added</a:t>
            </a:r>
          </a:p>
          <a:p>
            <a:pPr lvl="1"/>
            <a:r>
              <a:rPr lang="en-US" dirty="0"/>
              <a:t>By what procedure will active state be selected as part of cell activation : RRC, MAC-CE/DCI</a:t>
            </a:r>
          </a:p>
        </p:txBody>
      </p:sp>
    </p:spTree>
    <p:extLst>
      <p:ext uri="{BB962C8B-B14F-4D97-AF65-F5344CB8AC3E}">
        <p14:creationId xmlns:p14="http://schemas.microsoft.com/office/powerpoint/2010/main" val="4026163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DFCD1-089A-45AB-A943-7DAFC80A9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Activation Procedure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1D105-B646-4989-B6C0-DC0245B23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Consider the following options for </a:t>
            </a:r>
            <a:r>
              <a:rPr lang="en-US" altLang="zh-CN" dirty="0"/>
              <a:t>the activation procedure for the first </a:t>
            </a:r>
            <a:r>
              <a:rPr lang="en-US" altLang="zh-CN" dirty="0" err="1"/>
              <a:t>SCell</a:t>
            </a:r>
            <a:r>
              <a:rPr lang="en-US" altLang="zh-CN" dirty="0"/>
              <a:t> in an FR2 band</a:t>
            </a:r>
          </a:p>
          <a:p>
            <a:pPr lvl="1"/>
            <a:r>
              <a:rPr lang="en-US" altLang="zh-CN" dirty="0"/>
              <a:t>Option 1: activation of TCI states for PDCCH/PDSCH is part of </a:t>
            </a:r>
            <a:r>
              <a:rPr lang="en-US" altLang="zh-CN" dirty="0" err="1"/>
              <a:t>SCell</a:t>
            </a:r>
            <a:r>
              <a:rPr lang="en-US" altLang="zh-CN" dirty="0"/>
              <a:t> activation</a:t>
            </a:r>
          </a:p>
          <a:p>
            <a:pPr lvl="2"/>
            <a:r>
              <a:rPr lang="en-US" altLang="zh-CN" dirty="0"/>
              <a:t>Case 1: </a:t>
            </a:r>
            <a:r>
              <a:rPr lang="en-US" altLang="zh-CN" dirty="0" err="1"/>
              <a:t>SCell</a:t>
            </a:r>
            <a:r>
              <a:rPr lang="en-US" altLang="zh-CN" dirty="0"/>
              <a:t> activation command comes before MAC-CE command for TCI state activation</a:t>
            </a:r>
          </a:p>
          <a:p>
            <a:pPr lvl="2"/>
            <a:r>
              <a:rPr lang="en-US" altLang="zh-CN" dirty="0"/>
              <a:t>Case 2: </a:t>
            </a:r>
            <a:r>
              <a:rPr lang="en-US" altLang="zh-CN" dirty="0" err="1"/>
              <a:t>SCell</a:t>
            </a:r>
            <a:r>
              <a:rPr lang="en-US" altLang="zh-CN" dirty="0"/>
              <a:t> activation and TCI state activation are bundled in the same command</a:t>
            </a:r>
          </a:p>
          <a:p>
            <a:pPr lvl="2"/>
            <a:r>
              <a:rPr lang="en-US" altLang="zh-CN" dirty="0"/>
              <a:t>Other possibilities are not precluded</a:t>
            </a:r>
          </a:p>
          <a:p>
            <a:pPr lvl="2"/>
            <a:r>
              <a:rPr lang="en-US" altLang="zh-CN" dirty="0"/>
              <a:t>Study if RAN4 needs to define requirements for each of the cases or just in one case</a:t>
            </a:r>
          </a:p>
          <a:p>
            <a:pPr lvl="2"/>
            <a:r>
              <a:rPr lang="en-US" altLang="zh-CN" dirty="0"/>
              <a:t>Time required for processing and application of each of these commands </a:t>
            </a:r>
          </a:p>
          <a:p>
            <a:pPr lvl="2"/>
            <a:r>
              <a:rPr lang="en-US" altLang="zh-CN" dirty="0"/>
              <a:t>If TCI state activation happens after MAC-CE for </a:t>
            </a:r>
            <a:r>
              <a:rPr lang="en-US" altLang="zh-CN" dirty="0" err="1"/>
              <a:t>Scell</a:t>
            </a:r>
            <a:r>
              <a:rPr lang="en-US" altLang="zh-CN" dirty="0"/>
              <a:t> activation does the UE need to provide a L1-RSRP report before network can select active TCI state</a:t>
            </a:r>
          </a:p>
          <a:p>
            <a:pPr lvl="1"/>
            <a:r>
              <a:rPr lang="en-US" altLang="zh-CN" dirty="0"/>
              <a:t>Option 2: activation of TCI states for PDCCH/PDSCH is not part of </a:t>
            </a:r>
            <a:r>
              <a:rPr lang="en-US" altLang="zh-CN" dirty="0" err="1"/>
              <a:t>SCell</a:t>
            </a:r>
            <a:r>
              <a:rPr lang="en-US" altLang="zh-CN" dirty="0"/>
              <a:t> activation</a:t>
            </a:r>
          </a:p>
          <a:p>
            <a:pPr lvl="2"/>
            <a:r>
              <a:rPr lang="en-US" altLang="zh-CN" dirty="0"/>
              <a:t>UE assumes PDCCH/PDSCH is QCL-</a:t>
            </a:r>
            <a:r>
              <a:rPr lang="en-US" altLang="zh-CN" dirty="0" err="1"/>
              <a:t>ed</a:t>
            </a:r>
            <a:r>
              <a:rPr lang="en-US" altLang="zh-CN" dirty="0"/>
              <a:t> with a UE reported beam before receiving the activation command of PDCCH/PDSCH TCI states </a:t>
            </a:r>
          </a:p>
          <a:p>
            <a:pPr lvl="2"/>
            <a:r>
              <a:rPr lang="en-US" altLang="zh-CN" dirty="0"/>
              <a:t>UE assumes CSI-RS for CQI is QCL-</a:t>
            </a:r>
            <a:r>
              <a:rPr lang="en-US" altLang="zh-CN" dirty="0" err="1"/>
              <a:t>ed</a:t>
            </a:r>
            <a:r>
              <a:rPr lang="en-US" altLang="zh-CN" dirty="0"/>
              <a:t> with a UE reported beam before receiving the configuration of TCI states for CSI-RS for CQI</a:t>
            </a:r>
          </a:p>
          <a:p>
            <a:pPr lvl="2"/>
            <a:r>
              <a:rPr lang="en-US" altLang="zh-CN" dirty="0"/>
              <a:t>FFS if L3 measurement report before </a:t>
            </a:r>
            <a:r>
              <a:rPr lang="en-US" altLang="zh-CN" dirty="0" err="1"/>
              <a:t>SCell</a:t>
            </a:r>
            <a:r>
              <a:rPr lang="en-US" altLang="zh-CN" dirty="0"/>
              <a:t> activation can be used for the QCL assumption, or L1-RSRP measurement and report are needed during </a:t>
            </a:r>
            <a:r>
              <a:rPr lang="en-US" altLang="zh-CN" dirty="0" err="1"/>
              <a:t>Scell</a:t>
            </a:r>
            <a:r>
              <a:rPr lang="en-US" altLang="zh-CN" dirty="0"/>
              <a:t> activation process</a:t>
            </a:r>
          </a:p>
          <a:p>
            <a:pPr lvl="1"/>
            <a:r>
              <a:rPr lang="en-US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565127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E2370-BE09-45C3-882D-490D83301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Potential Known Cell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89E03-D384-4FFC-B179-5B99B77C9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to study if UE can do beam management on deactivated cell</a:t>
            </a:r>
          </a:p>
          <a:p>
            <a:pPr lvl="1"/>
            <a:r>
              <a:rPr lang="en-US" dirty="0"/>
              <a:t>FFS if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L3-RSRP reporting via RRC is sufficient for this purpose</a:t>
            </a:r>
          </a:p>
          <a:p>
            <a:pPr lvl="1"/>
            <a:r>
              <a:rPr lang="en-US" dirty="0"/>
              <a:t>FFS if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UE can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report L1-RSRP via PUSCH on an already active carrier</a:t>
            </a:r>
          </a:p>
          <a:p>
            <a:pPr lvl="2"/>
            <a:r>
              <a:rPr lang="en-US" dirty="0"/>
              <a:t>FFS if there is a restriction that beam management can only be done on active BWP or if some default BWP may be used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362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Arial</vt:lpstr>
      <vt:lpstr>Calibri</vt:lpstr>
      <vt:lpstr>Calibri Light</vt:lpstr>
      <vt:lpstr>Office Theme</vt:lpstr>
      <vt:lpstr>WF on SCell Activation in FR2</vt:lpstr>
      <vt:lpstr>TCI States and Spatial Relations</vt:lpstr>
      <vt:lpstr>Activation Procedure</vt:lpstr>
      <vt:lpstr>Potential Known Cell Definition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SCell Activation in FR2</dc:title>
  <dc:creator>Josan, Awlok</dc:creator>
  <cp:lastModifiedBy>Josan, Awlok</cp:lastModifiedBy>
  <cp:revision>23</cp:revision>
  <dcterms:created xsi:type="dcterms:W3CDTF">2019-02-26T17:54:58Z</dcterms:created>
  <dcterms:modified xsi:type="dcterms:W3CDTF">2019-03-01T08:42:04Z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(2)uscDunMLwKP5MUloyahHwgzQ9vQu3bgEkSWd8fanEPxCT/EwIO7/ujUvf5lYKy+d2HcMISbz
rZQEefC+VvUJ/sKUyiN7Lk+L66Kst7WrHKHpoP/tX+3m/rFrrurlQMICwj5JKrLuG/XjlQkQ
Jqfm8M+2uaab1hMbN+eFW3rhNMu5Y2oD/HjFHFFlRT2Nr1BhrBs9n/9hQVLKcjTsCZPECQrV
WChWwVt9pXb0InvzMz</vt:lpwstr>
  </property>
  <property fmtid="{D5CDD505-2E9C-101B-9397-08002B2CF9AE}" pid="4" name="_2015_ms_pID_7253431">
    <vt:lpwstr>A0j87aLC3Fk4G6YVu5aR5W8dSB+vCrQVOxb6oVgGEnYBldv4/u/ORV
ZA6CG/jSMFYKHIoiNI7fu6DSwKYETOw3PNRCa/1iOiQmenLHVNtijhrcxkOt5ip4bTrh/kOb
M9yxFMxlALgwALxJSUlW8w/orkkbc1IFrPRxS5PcBJr8CxlC9bEMhsZotQG5y8fktz8InioT
e5WoHwLoEVtMi/Hi</vt:lpwstr>
  </property>
</Properties>
</file>