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6" r:id="rId4"/>
    <p:sldId id="267" r:id="rId5"/>
    <p:sldId id="268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#90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Athens, Greece, 25th February – 1st March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</a:t>
            </a:r>
            <a:r>
              <a:rPr lang="en-US" altLang="zh-CN" sz="4400" dirty="0" smtClean="0">
                <a:latin typeface="Calibri" panose="020F0502020204030204" pitchFamily="34" charset="0"/>
              </a:rPr>
              <a:t>RRM for Rel-16 </a:t>
            </a:r>
            <a:r>
              <a:rPr lang="en-US" altLang="zh-CN" sz="4400" dirty="0" err="1" smtClean="0">
                <a:latin typeface="Calibri" panose="020F0502020204030204" pitchFamily="34" charset="0"/>
              </a:rPr>
              <a:t>eMTC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R4-1901614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Channel quality report in Msg3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The </a:t>
            </a:r>
            <a:r>
              <a:rPr lang="en-US" altLang="zh-CN" sz="2000" dirty="0"/>
              <a:t>framework of NB-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 requirements for channel quality report in Msg3 is re-used for </a:t>
            </a:r>
            <a:r>
              <a:rPr lang="en-US" altLang="zh-CN" sz="2000" dirty="0" err="1" smtClean="0"/>
              <a:t>eMTC</a:t>
            </a:r>
            <a:endParaRPr lang="en-US" altLang="zh-CN" sz="2000" dirty="0" smtClean="0"/>
          </a:p>
          <a:p>
            <a:r>
              <a:rPr lang="en-US" altLang="zh-CN" sz="2000" dirty="0"/>
              <a:t>The detailed requirements for </a:t>
            </a:r>
            <a:r>
              <a:rPr lang="en-US" altLang="zh-CN" sz="2000" dirty="0" err="1"/>
              <a:t>eMTC</a:t>
            </a:r>
            <a:r>
              <a:rPr lang="en-US" altLang="zh-CN" sz="2000" dirty="0"/>
              <a:t> are discussed based on further agreements from RAN1/2.</a:t>
            </a:r>
          </a:p>
          <a:p>
            <a:r>
              <a:rPr lang="en-US" altLang="zh-CN" sz="2000" dirty="0" smtClean="0"/>
              <a:t>RAN4 to consider the difference between NB-</a:t>
            </a:r>
            <a:r>
              <a:rPr lang="en-US" altLang="zh-CN" sz="2000" dirty="0" err="1" smtClean="0"/>
              <a:t>IoT</a:t>
            </a:r>
            <a:r>
              <a:rPr lang="en-US" altLang="zh-CN" sz="2000" dirty="0" smtClean="0"/>
              <a:t> and </a:t>
            </a:r>
            <a:r>
              <a:rPr lang="en-US" altLang="zh-CN" sz="2000" dirty="0" err="1" smtClean="0"/>
              <a:t>eMTC</a:t>
            </a:r>
            <a:r>
              <a:rPr lang="en-US" altLang="zh-CN" sz="2000" dirty="0" smtClean="0"/>
              <a:t> for the following aspects </a:t>
            </a:r>
            <a:endParaRPr lang="en-US" altLang="zh-CN" sz="2000" dirty="0"/>
          </a:p>
          <a:p>
            <a:pPr lvl="1"/>
            <a:r>
              <a:rPr lang="en-US" altLang="zh-CN" sz="1600" dirty="0" smtClean="0"/>
              <a:t>hypothetical </a:t>
            </a:r>
            <a:r>
              <a:rPr lang="en-US" altLang="zh-CN" sz="1600" dirty="0"/>
              <a:t>PDCCH parameters and the evaluation period</a:t>
            </a:r>
          </a:p>
          <a:p>
            <a:pPr lvl="1"/>
            <a:r>
              <a:rPr lang="en-US" altLang="zh-CN" sz="1600" dirty="0" smtClean="0"/>
              <a:t>report </a:t>
            </a:r>
            <a:r>
              <a:rPr lang="en-US" altLang="zh-CN" sz="1600" dirty="0"/>
              <a:t>mapping</a:t>
            </a:r>
          </a:p>
          <a:p>
            <a:pPr lvl="1"/>
            <a:r>
              <a:rPr lang="en-US" altLang="zh-CN" sz="1600" dirty="0" smtClean="0"/>
              <a:t>measurement accuracy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12536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Group WUS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RAN4 </a:t>
            </a:r>
            <a:r>
              <a:rPr lang="en-US" altLang="zh-CN" sz="2000" dirty="0"/>
              <a:t>should wait for more design decisions from RAN1 before to discuss whether/what requirements are defined for group WUS.</a:t>
            </a: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1201883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Preconfigured UL resource 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RAN4 </a:t>
            </a:r>
            <a:r>
              <a:rPr lang="en-US" altLang="zh-CN" sz="2000" dirty="0"/>
              <a:t>needs to define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timing accuracy requirements for preconfigured UL transmission in idle mode.</a:t>
            </a:r>
          </a:p>
          <a:p>
            <a:r>
              <a:rPr lang="en-US" altLang="zh-CN" sz="2000" dirty="0" smtClean="0"/>
              <a:t>RAN4 </a:t>
            </a:r>
            <a:r>
              <a:rPr lang="en-US" altLang="zh-CN" sz="2000" dirty="0"/>
              <a:t>needs to discuss the potential RRM impacts from TA validation based on TAT and serving cell RSRP change</a:t>
            </a:r>
            <a:r>
              <a:rPr lang="en-US" altLang="zh-CN" sz="2000" dirty="0" smtClean="0"/>
              <a:t>.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713289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Mobility enhancement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RAN4 </a:t>
            </a:r>
            <a:r>
              <a:rPr lang="en-US" altLang="zh-CN" sz="2000" dirty="0"/>
              <a:t>should evaluate the performance of RSS based RSRP/RSRQ measurement. The following aspects need to be considered in the evaluation assumption.</a:t>
            </a:r>
          </a:p>
          <a:p>
            <a:pPr lvl="1"/>
            <a:r>
              <a:rPr lang="en-US" altLang="zh-CN" sz="1600" dirty="0" smtClean="0"/>
              <a:t>Measurement </a:t>
            </a:r>
            <a:r>
              <a:rPr lang="en-US" altLang="zh-CN" sz="1600" dirty="0"/>
              <a:t>BW</a:t>
            </a:r>
          </a:p>
          <a:p>
            <a:pPr lvl="1"/>
            <a:r>
              <a:rPr lang="en-US" altLang="zh-CN" sz="1600" dirty="0" smtClean="0"/>
              <a:t>Measurement </a:t>
            </a:r>
            <a:r>
              <a:rPr lang="en-US" altLang="zh-CN" sz="1600" dirty="0"/>
              <a:t>period </a:t>
            </a:r>
          </a:p>
          <a:p>
            <a:pPr lvl="1"/>
            <a:r>
              <a:rPr lang="en-US" altLang="zh-CN" sz="1600" dirty="0" smtClean="0"/>
              <a:t>Time/frequency </a:t>
            </a:r>
            <a:r>
              <a:rPr lang="en-US" altLang="zh-CN" sz="1600" dirty="0"/>
              <a:t>error</a:t>
            </a:r>
          </a:p>
          <a:p>
            <a:r>
              <a:rPr lang="en-US" altLang="zh-CN" sz="2000" dirty="0" smtClean="0"/>
              <a:t>The </a:t>
            </a:r>
            <a:r>
              <a:rPr lang="en-US" altLang="zh-CN" sz="2000" dirty="0"/>
              <a:t>serving cell monitoring relaxation defined for Rel-15 NB-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 can be used as a starting point for </a:t>
            </a:r>
            <a:r>
              <a:rPr lang="en-US" altLang="zh-CN" sz="2000" dirty="0" err="1"/>
              <a:t>eMTC</a:t>
            </a:r>
            <a:r>
              <a:rPr lang="en-US" altLang="zh-CN" sz="2000" dirty="0"/>
              <a:t>. RAN4 should analyze the difference between NB-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 and </a:t>
            </a:r>
            <a:r>
              <a:rPr lang="en-US" altLang="zh-CN" sz="2000" dirty="0" err="1"/>
              <a:t>eMTC</a:t>
            </a:r>
            <a:r>
              <a:rPr lang="en-US" altLang="zh-CN" sz="2000" dirty="0"/>
              <a:t> before defining the requirements</a:t>
            </a:r>
            <a:r>
              <a:rPr lang="en-US" altLang="zh-CN" sz="2000" dirty="0" smtClean="0"/>
              <a:t>.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86852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</TotalTime>
  <Words>200</Words>
  <Application>Microsoft Office PowerPoint</Application>
  <PresentationFormat>全屏显示(4:3)</PresentationFormat>
  <Paragraphs>22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Office 主题</vt:lpstr>
      <vt:lpstr>3GPP TSG-RAN WG4 Meeting #90 Athens, Greece, 25th February – 1st March 2019</vt:lpstr>
      <vt:lpstr>Channel quality report in Msg3</vt:lpstr>
      <vt:lpstr>Group WUS</vt:lpstr>
      <vt:lpstr>Preconfigured UL resource </vt:lpstr>
      <vt:lpstr>Mobility enhancement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100</cp:revision>
  <dcterms:created xsi:type="dcterms:W3CDTF">2016-01-12T08:39:50Z</dcterms:created>
  <dcterms:modified xsi:type="dcterms:W3CDTF">2019-02-15T16:44:13Z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(3)ChV0J4j5W1ALop8VVAE8Qu2N9pUXDBITlksiDCVratVaiSnjVVvBq8bV89hGpFQC71MRCN7Z
aqC+N6kXiJIQ5QslIPGV13JeU6GIDotwhROCKhQXGv0aaf1rmiSWDzptDG8l+3l7XeRA9cEq
/1ckZa908+VPV8btT449UrDASSpdQbuc2Q1jVl2WXOdr4dVpIOtKfk4H2LltlNnC5HpvnFst
6Hyg1PmD+BV3RG0O+s</vt:lpwstr>
  </property>
  <property fmtid="{D5CDD505-2E9C-101B-9397-08002B2CF9AE}" pid="3" name="_2015_ms_pID_7253431">
    <vt:lpwstr>cjApx1QCM1mIm3a9VNP9NPqGxBALbZcc6Tbmnv+KabB71m28D7IHir
3zVZTjdIvV5mXLhsFu0DZI3uvslxDfYNneQ+iLJJ1yahLrKuWpgaud3EL8vma8xesAU1lWyH
bKbf6O8AJ8T4RhMdJAxcCJtNsFY31iVJpuCQ2LHeaGOF2IZXHTpiTwGBGA1OLyfMQJDDaaU8
FlbiRteVeY7A0nOeLVsG/hn4uWkfj+hUNmvG</vt:lpwstr>
  </property>
  <property fmtid="{D5CDD505-2E9C-101B-9397-08002B2CF9AE}" pid="4" name="_2015_ms_pID_7253432">
    <vt:lpwstr>D2S598/W3nbsw97OcQzB9mJ6xmAsNVsHSvrh
aWeI5dPvsiulFBhZtmimijEP9+e8LPaO+mvPpAsE2726SDI0Zv0=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</Properties>
</file>