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#90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Athens, Greece, 25th February – 1st March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</a:t>
            </a:r>
            <a:r>
              <a:rPr lang="en-US" altLang="zh-CN" sz="4400" dirty="0" smtClean="0">
                <a:latin typeface="Calibri" panose="020F0502020204030204" pitchFamily="34" charset="0"/>
              </a:rPr>
              <a:t>L1-RSRP test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R4-1901185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Test case list for accuracy test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066864"/>
              </p:ext>
            </p:extLst>
          </p:nvPr>
        </p:nvGraphicFramePr>
        <p:xfrm>
          <a:off x="1043608" y="1700808"/>
          <a:ext cx="7272808" cy="4464496"/>
        </p:xfrm>
        <a:graphic>
          <a:graphicData uri="http://schemas.openxmlformats.org/drawingml/2006/table">
            <a:tbl>
              <a:tblPr firstRow="1" firstCol="1" bandRow="1"/>
              <a:tblGrid>
                <a:gridCol w="1440972"/>
                <a:gridCol w="2407774"/>
                <a:gridCol w="3424062"/>
              </a:tblGrid>
              <a:tr h="20809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case number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purpose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Remark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18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accuracy based on SSB in FR1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is used for verdict.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3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accuracy based on SSB in FR2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is assumed to use rough Rx beam.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is used for verdict.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3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accuracy based on CSI-RS in FR1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CSI-RS resource set with repetition off.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is used for verdict.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71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accuracy based on CSI-RS in FR2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CSI-RS resource set with repetition off; TCI is configured and referring to SSB.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is assumed to use rough Rx beam.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is used for verdict.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71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accuracy based on CSI-RS in FR2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Aperiodic CSI-RS resource set with repetition on; TCI is configured and referring to SSB.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is assumed to use fine Rx beam.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Aperiodic report is used for verdict.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091">
                <a:tc gridSpan="3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Note: Test cases should be defined separately for EN-DC and SA.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36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Test case list for delay test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689338"/>
              </p:ext>
            </p:extLst>
          </p:nvPr>
        </p:nvGraphicFramePr>
        <p:xfrm>
          <a:off x="1259632" y="1484784"/>
          <a:ext cx="7056784" cy="4824537"/>
        </p:xfrm>
        <a:graphic>
          <a:graphicData uri="http://schemas.openxmlformats.org/drawingml/2006/table">
            <a:tbl>
              <a:tblPr firstRow="1" firstCol="1" bandRow="1"/>
              <a:tblGrid>
                <a:gridCol w="1398171"/>
                <a:gridCol w="2336256"/>
                <a:gridCol w="3322357"/>
              </a:tblGrid>
              <a:tr h="190899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case number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purpose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Remark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24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delay based on SSB in FR1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One SSB is transmitted through the whole test time; Another SSB is transmitted only in T2.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after T2 is used for verdict.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068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delay based on SSB in FR2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One SSB is transmitted through the whole test time; Another SSB is transmitted only in T2.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is assumed to use rough Rx beam.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Periodic report after T2 is used for verdict.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6241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delay based on CSI-RS in FR1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Aperiodic CSI-RS resource set with repetition off and TCI referring to SSB is transmitted in T2.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Aperiodic report after T2 is used for verdict.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068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L1-RSRP measurement accuracy based on CSI-RS in FR2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Aperiodic CSI-RS resource set with repetition off and TCI referring to SSB is transmitted in T2.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is assumed to use rough Rx beam.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Aperiodic report after T2 is used for verdict.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9786">
                <a:tc gridSpan="3"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Note: Test cases should be defined separately for EN-DC and SA.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Note: Test cases should be defined separately for DRX and no-DRX.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Note: Test cases should be defined without measurement gap configured.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574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Rx antenna gain assumption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/>
              <a:t>For test cases where UE is assumed to use </a:t>
            </a:r>
            <a:r>
              <a:rPr lang="en-GB" altLang="zh-CN" sz="2000" dirty="0" smtClean="0"/>
              <a:t>fine Rx </a:t>
            </a:r>
            <a:r>
              <a:rPr lang="en-GB" altLang="zh-CN" sz="2000" dirty="0"/>
              <a:t>beam, the test requirements or setup should consider the uncertainty </a:t>
            </a:r>
            <a:r>
              <a:rPr lang="en-GB" altLang="zh-CN" sz="2000" dirty="0" smtClean="0"/>
              <a:t>of the Rx beam gain</a:t>
            </a:r>
          </a:p>
          <a:p>
            <a:pPr lvl="1"/>
            <a:r>
              <a:rPr lang="en-GB" altLang="zh-CN" sz="1600" dirty="0" smtClean="0"/>
              <a:t>Rx beam gain is assumed to be in the range of 7-17dB</a:t>
            </a:r>
          </a:p>
          <a:p>
            <a:r>
              <a:rPr lang="en-GB" altLang="zh-CN" sz="2000" dirty="0" smtClean="0"/>
              <a:t>For </a:t>
            </a:r>
            <a:r>
              <a:rPr lang="en-GB" altLang="zh-CN" sz="2000" dirty="0"/>
              <a:t>test cases where UE is assumed to use rough Rx beam, the test requirements or setup should </a:t>
            </a:r>
            <a:r>
              <a:rPr lang="en-GB" altLang="zh-CN" sz="2000" dirty="0" smtClean="0"/>
              <a:t>further consider </a:t>
            </a:r>
            <a:r>
              <a:rPr lang="en-GB" altLang="zh-CN" sz="2000" dirty="0"/>
              <a:t>the uncertainty introduced by the gain difference between rough beam and fine </a:t>
            </a:r>
            <a:r>
              <a:rPr lang="en-GB" altLang="zh-CN" sz="2000" dirty="0" smtClean="0"/>
              <a:t>beam</a:t>
            </a:r>
            <a:endParaRPr lang="en-GB" altLang="zh-CN" sz="2000" dirty="0"/>
          </a:p>
          <a:p>
            <a:pPr lvl="1"/>
            <a:r>
              <a:rPr lang="en-GB" altLang="zh-CN" sz="1600" dirty="0"/>
              <a:t>Rx beam gain is assumed to be in the range of </a:t>
            </a:r>
            <a:r>
              <a:rPr lang="en-GB" altLang="zh-CN" sz="1600" dirty="0" smtClean="0"/>
              <a:t>0-17dB</a:t>
            </a:r>
          </a:p>
          <a:p>
            <a:pPr lvl="1"/>
            <a:endParaRPr lang="zh-CN" altLang="zh-CN" sz="1600" dirty="0"/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</TotalTime>
  <Words>486</Words>
  <Application>Microsoft Office PowerPoint</Application>
  <PresentationFormat>全屏显示(4:3)</PresentationFormat>
  <Paragraphs>60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Unicode MS</vt:lpstr>
      <vt:lpstr>MS Mincho</vt:lpstr>
      <vt:lpstr>宋体</vt:lpstr>
      <vt:lpstr>Arial</vt:lpstr>
      <vt:lpstr>Calibri</vt:lpstr>
      <vt:lpstr>Times New Roman</vt:lpstr>
      <vt:lpstr>Office 主题</vt:lpstr>
      <vt:lpstr>3GPP TSG-RAN WG4 Meeting #90 Athens, Greece, 25th February – 1st March 2019</vt:lpstr>
      <vt:lpstr>Test case list for accuracy test</vt:lpstr>
      <vt:lpstr>Test case list for delay test</vt:lpstr>
      <vt:lpstr>Rx antenna gain assumption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99</cp:revision>
  <dcterms:created xsi:type="dcterms:W3CDTF">2016-01-12T08:39:50Z</dcterms:created>
  <dcterms:modified xsi:type="dcterms:W3CDTF">2019-02-15T16:38:36Z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(3)ChV0J4j5W1ALop8VVAE8Qu2N9pUXDBITlksiDCVratVaiSnjVVvBq8bV89hGpFQC71MRCN7Z
aqC+N6kXiJIQ5QslIPGV13JeU6GIDotwhROCKhQXGv0aaf1rmiSWDzptDG8l+3l7XeRA9cEq
/1ckZa908+VPV8btT449UrDASSpdQbuc2Q1jVl2WXOdr4dVpIOtKfk4H2LltlNnC5HpvnFst
6Hyg1PmD+BV3RG0O+s</vt:lpwstr>
  </property>
  <property fmtid="{D5CDD505-2E9C-101B-9397-08002B2CF9AE}" pid="3" name="_2015_ms_pID_7253431">
    <vt:lpwstr>cjApx1QCM1mIm3a9VNP9NPqGxBALbZcc6Tbmnv+KabB71m28D7IHir
3zVZTjdIvV5mXLhsFu0DZI3uvslxDfYNneQ+iLJJ1yahLrKuWpgaud3EL8vma8xesAU1lWyH
bKbf6O8AJ8T4RhMdJAxcCJtNsFY31iVJpuCQ2LHeaGOF2IZXHTpiTwGBGA1OLyfMQJDDaaU8
FlbiRteVeY7A0nOeLVsG/hn4uWkfj+hUNmvG</vt:lpwstr>
  </property>
  <property fmtid="{D5CDD505-2E9C-101B-9397-08002B2CF9AE}" pid="4" name="_2015_ms_pID_7253432">
    <vt:lpwstr>D2S598/W3nbsw97OcQzB9mJ6xmAsNVsHSvrh
aWeI5dPvsiulFBhZtmimijEP9+e8LPaO+mvPpAsE2726SDI0Zv0=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