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57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63" d="100"/>
          <a:sy n="63" d="100"/>
        </p:scale>
        <p:origin x="3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C2BC34F2-5BC9-4C5F-A802-F89D8AD73330}"/>
    <pc:docChg chg="custSel modSld">
      <pc:chgData name="Kazuyoshi Uesaka" userId="aeaeab76-c689-4b76-9153-89f795eadfdb" providerId="ADAL" clId="{C2BC34F2-5BC9-4C5F-A802-F89D8AD73330}" dt="2018-11-14T15:10:36.547" v="715"/>
      <pc:docMkLst>
        <pc:docMk/>
      </pc:docMkLst>
      <pc:sldChg chg="addSp modSp">
        <pc:chgData name="Kazuyoshi Uesaka" userId="aeaeab76-c689-4b76-9153-89f795eadfdb" providerId="ADAL" clId="{C2BC34F2-5BC9-4C5F-A802-F89D8AD73330}" dt="2018-11-14T15:10:36.547" v="715"/>
        <pc:sldMkLst>
          <pc:docMk/>
          <pc:sldMk cId="1870921909" sldId="257"/>
        </pc:sldMkLst>
        <pc:spChg chg="mod">
          <ac:chgData name="Kazuyoshi Uesaka" userId="aeaeab76-c689-4b76-9153-89f795eadfdb" providerId="ADAL" clId="{C2BC34F2-5BC9-4C5F-A802-F89D8AD73330}" dt="2018-11-14T15:04:46.088" v="404" actId="20577"/>
          <ac:spMkLst>
            <pc:docMk/>
            <pc:sldMk cId="1870921909" sldId="257"/>
            <ac:spMk id="2" creationId="{966E50CE-EAF6-445D-9AF9-B95E98FB7209}"/>
          </ac:spMkLst>
        </pc:spChg>
        <pc:spChg chg="add mod">
          <ac:chgData name="Kazuyoshi Uesaka" userId="aeaeab76-c689-4b76-9153-89f795eadfdb" providerId="ADAL" clId="{C2BC34F2-5BC9-4C5F-A802-F89D8AD73330}" dt="2018-11-14T15:06:52.746" v="538" actId="20577"/>
          <ac:spMkLst>
            <pc:docMk/>
            <pc:sldMk cId="1870921909" sldId="257"/>
            <ac:spMk id="3" creationId="{04C2B7D7-BE6C-408E-8ED2-5EAA41035D64}"/>
          </ac:spMkLst>
        </pc:spChg>
        <pc:graphicFrameChg chg="mod modGraphic">
          <ac:chgData name="Kazuyoshi Uesaka" userId="aeaeab76-c689-4b76-9153-89f795eadfdb" providerId="ADAL" clId="{C2BC34F2-5BC9-4C5F-A802-F89D8AD73330}" dt="2018-11-14T15:10:36.547" v="715"/>
          <ac:graphicFrameMkLst>
            <pc:docMk/>
            <pc:sldMk cId="1870921909" sldId="257"/>
            <ac:graphicFrameMk id="4" creationId="{E721E52B-3EC0-4337-8699-A18E35CD4545}"/>
          </ac:graphicFrameMkLst>
        </pc:graphicFrameChg>
      </pc:sldChg>
    </pc:docChg>
  </pc:docChgLst>
  <pc:docChgLst>
    <pc:chgData name="Kazuyoshi Uesaka" userId="aeaeab76-c689-4b76-9153-89f795eadfdb" providerId="ADAL" clId="{01F08F35-3D81-4F8F-B864-44FB51B39EEC}"/>
    <pc:docChg chg="modSld">
      <pc:chgData name="Kazuyoshi Uesaka" userId="aeaeab76-c689-4b76-9153-89f795eadfdb" providerId="ADAL" clId="{01F08F35-3D81-4F8F-B864-44FB51B39EEC}" dt="2018-11-14T20:11:46.678" v="111" actId="20577"/>
      <pc:docMkLst>
        <pc:docMk/>
      </pc:docMkLst>
      <pc:sldChg chg="modSp">
        <pc:chgData name="Kazuyoshi Uesaka" userId="aeaeab76-c689-4b76-9153-89f795eadfdb" providerId="ADAL" clId="{01F08F35-3D81-4F8F-B864-44FB51B39EEC}" dt="2018-11-14T20:11:46.678" v="111" actId="20577"/>
        <pc:sldMkLst>
          <pc:docMk/>
          <pc:sldMk cId="1870921909" sldId="257"/>
        </pc:sldMkLst>
        <pc:graphicFrameChg chg="mod modGraphic">
          <ac:chgData name="Kazuyoshi Uesaka" userId="aeaeab76-c689-4b76-9153-89f795eadfdb" providerId="ADAL" clId="{01F08F35-3D81-4F8F-B864-44FB51B39EEC}" dt="2018-11-14T20:11:46.678" v="111" actId="20577"/>
          <ac:graphicFrameMkLst>
            <pc:docMk/>
            <pc:sldMk cId="1870921909" sldId="257"/>
            <ac:graphicFrameMk id="4" creationId="{E721E52B-3EC0-4337-8699-A18E35CD4545}"/>
          </ac:graphicFrameMkLst>
        </pc:graphicFrameChg>
      </pc:sldChg>
    </pc:docChg>
  </pc:docChgLst>
  <pc:docChgLst>
    <pc:chgData name="Kazuyoshi Uesaka" userId="aeaeab76-c689-4b76-9153-89f795eadfdb" providerId="ADAL" clId="{B09142C3-B5C5-475D-97A9-D3E528E505C3}"/>
    <pc:docChg chg="modSld">
      <pc:chgData name="Kazuyoshi Uesaka" userId="aeaeab76-c689-4b76-9153-89f795eadfdb" providerId="ADAL" clId="{B09142C3-B5C5-475D-97A9-D3E528E505C3}" dt="2018-11-16T00:12:56.140" v="39" actId="20577"/>
      <pc:docMkLst>
        <pc:docMk/>
      </pc:docMkLst>
      <pc:sldChg chg="modSp">
        <pc:chgData name="Kazuyoshi Uesaka" userId="aeaeab76-c689-4b76-9153-89f795eadfdb" providerId="ADAL" clId="{B09142C3-B5C5-475D-97A9-D3E528E505C3}" dt="2018-11-16T00:12:56.140" v="39" actId="20577"/>
        <pc:sldMkLst>
          <pc:docMk/>
          <pc:sldMk cId="1870921909" sldId="257"/>
        </pc:sldMkLst>
        <pc:spChg chg="mod">
          <ac:chgData name="Kazuyoshi Uesaka" userId="aeaeab76-c689-4b76-9153-89f795eadfdb" providerId="ADAL" clId="{B09142C3-B5C5-475D-97A9-D3E528E505C3}" dt="2018-11-15T22:42:04.999" v="31" actId="20577"/>
          <ac:spMkLst>
            <pc:docMk/>
            <pc:sldMk cId="1870921909" sldId="257"/>
            <ac:spMk id="3" creationId="{04C2B7D7-BE6C-408E-8ED2-5EAA41035D64}"/>
          </ac:spMkLst>
        </pc:spChg>
        <pc:graphicFrameChg chg="modGraphic">
          <ac:chgData name="Kazuyoshi Uesaka" userId="aeaeab76-c689-4b76-9153-89f795eadfdb" providerId="ADAL" clId="{B09142C3-B5C5-475D-97A9-D3E528E505C3}" dt="2018-11-16T00:12:56.140" v="39" actId="20577"/>
          <ac:graphicFrameMkLst>
            <pc:docMk/>
            <pc:sldMk cId="1870921909" sldId="257"/>
            <ac:graphicFrameMk id="4" creationId="{E721E52B-3EC0-4337-8699-A18E35CD4545}"/>
          </ac:graphicFrameMkLst>
        </pc:graphicFrameChg>
      </pc:sldChg>
      <pc:sldChg chg="modSp">
        <pc:chgData name="Kazuyoshi Uesaka" userId="aeaeab76-c689-4b76-9153-89f795eadfdb" providerId="ADAL" clId="{B09142C3-B5C5-475D-97A9-D3E528E505C3}" dt="2018-11-15T22:36:39.184" v="21" actId="20577"/>
        <pc:sldMkLst>
          <pc:docMk/>
          <pc:sldMk cId="870755645" sldId="258"/>
        </pc:sldMkLst>
        <pc:spChg chg="mod">
          <ac:chgData name="Kazuyoshi Uesaka" userId="aeaeab76-c689-4b76-9153-89f795eadfdb" providerId="ADAL" clId="{B09142C3-B5C5-475D-97A9-D3E528E505C3}" dt="2018-11-15T22:36:21.683" v="8" actId="20577"/>
          <ac:spMkLst>
            <pc:docMk/>
            <pc:sldMk cId="870755645" sldId="258"/>
            <ac:spMk id="4" creationId="{4C9E5154-F8DF-4AE4-8722-0E610DAE3ABB}"/>
          </ac:spMkLst>
        </pc:spChg>
        <pc:spChg chg="mod">
          <ac:chgData name="Kazuyoshi Uesaka" userId="aeaeab76-c689-4b76-9153-89f795eadfdb" providerId="ADAL" clId="{B09142C3-B5C5-475D-97A9-D3E528E505C3}" dt="2018-11-15T22:36:24.953" v="11" actId="20577"/>
          <ac:spMkLst>
            <pc:docMk/>
            <pc:sldMk cId="870755645" sldId="258"/>
            <ac:spMk id="5" creationId="{66FF48CA-7B49-4254-A000-508067B7266A}"/>
          </ac:spMkLst>
        </pc:spChg>
        <pc:spChg chg="mod">
          <ac:chgData name="Kazuyoshi Uesaka" userId="aeaeab76-c689-4b76-9153-89f795eadfdb" providerId="ADAL" clId="{B09142C3-B5C5-475D-97A9-D3E528E505C3}" dt="2018-11-15T22:36:39.184" v="21" actId="20577"/>
          <ac:spMkLst>
            <pc:docMk/>
            <pc:sldMk cId="870755645" sldId="258"/>
            <ac:spMk id="7" creationId="{E1066848-C3EC-4978-8BAC-9E4253CD086A}"/>
          </ac:spMkLst>
        </pc:spChg>
      </pc:sldChg>
      <pc:sldChg chg="modSp">
        <pc:chgData name="Kazuyoshi Uesaka" userId="aeaeab76-c689-4b76-9153-89f795eadfdb" providerId="ADAL" clId="{B09142C3-B5C5-475D-97A9-D3E528E505C3}" dt="2018-11-15T22:41:45.084" v="22" actId="207"/>
        <pc:sldMkLst>
          <pc:docMk/>
          <pc:sldMk cId="3981572590" sldId="261"/>
        </pc:sldMkLst>
        <pc:spChg chg="mod">
          <ac:chgData name="Kazuyoshi Uesaka" userId="aeaeab76-c689-4b76-9153-89f795eadfdb" providerId="ADAL" clId="{B09142C3-B5C5-475D-97A9-D3E528E505C3}" dt="2018-11-15T22:41:45.084" v="22" actId="207"/>
          <ac:spMkLst>
            <pc:docMk/>
            <pc:sldMk cId="3981572590" sldId="261"/>
            <ac:spMk id="3" creationId="{7238B309-FFE4-453A-962D-C05C912A1C50}"/>
          </ac:spMkLst>
        </pc:spChg>
      </pc:sldChg>
    </pc:docChg>
  </pc:docChgLst>
  <pc:docChgLst>
    <pc:chgData name="Kazuyoshi Uesaka" userId="aeaeab76-c689-4b76-9153-89f795eadfdb" providerId="ADAL" clId="{A3BC83B1-9198-478A-966C-01A38AE046DC}"/>
    <pc:docChg chg="undo custSel addSld modSld">
      <pc:chgData name="Kazuyoshi Uesaka" userId="aeaeab76-c689-4b76-9153-89f795eadfdb" providerId="ADAL" clId="{A3BC83B1-9198-478A-966C-01A38AE046DC}" dt="2018-11-15T07:28:25.220" v="356" actId="1076"/>
      <pc:docMkLst>
        <pc:docMk/>
      </pc:docMkLst>
      <pc:sldChg chg="addSp delSp modSp">
        <pc:chgData name="Kazuyoshi Uesaka" userId="aeaeab76-c689-4b76-9153-89f795eadfdb" providerId="ADAL" clId="{A3BC83B1-9198-478A-966C-01A38AE046DC}" dt="2018-11-15T07:21:50.852" v="337" actId="1035"/>
        <pc:sldMkLst>
          <pc:docMk/>
          <pc:sldMk cId="1870921909" sldId="257"/>
        </pc:sldMkLst>
        <pc:spChg chg="mod">
          <ac:chgData name="Kazuyoshi Uesaka" userId="aeaeab76-c689-4b76-9153-89f795eadfdb" providerId="ADAL" clId="{A3BC83B1-9198-478A-966C-01A38AE046DC}" dt="2018-11-15T07:21:50.852" v="337" actId="1035"/>
          <ac:spMkLst>
            <pc:docMk/>
            <pc:sldMk cId="1870921909" sldId="257"/>
            <ac:spMk id="3" creationId="{04C2B7D7-BE6C-408E-8ED2-5EAA41035D64}"/>
          </ac:spMkLst>
        </pc:spChg>
        <pc:spChg chg="add del mod">
          <ac:chgData name="Kazuyoshi Uesaka" userId="aeaeab76-c689-4b76-9153-89f795eadfdb" providerId="ADAL" clId="{A3BC83B1-9198-478A-966C-01A38AE046DC}" dt="2018-11-15T01:43:55.348" v="31" actId="478"/>
          <ac:spMkLst>
            <pc:docMk/>
            <pc:sldMk cId="1870921909" sldId="257"/>
            <ac:spMk id="5" creationId="{A56918DB-D527-4CBE-B569-3B7F40C1EA5F}"/>
          </ac:spMkLst>
        </pc:spChg>
        <pc:graphicFrameChg chg="mod modGraphic">
          <ac:chgData name="Kazuyoshi Uesaka" userId="aeaeab76-c689-4b76-9153-89f795eadfdb" providerId="ADAL" clId="{A3BC83B1-9198-478A-966C-01A38AE046DC}" dt="2018-11-15T07:14:55.124" v="80" actId="13926"/>
          <ac:graphicFrameMkLst>
            <pc:docMk/>
            <pc:sldMk cId="1870921909" sldId="257"/>
            <ac:graphicFrameMk id="4" creationId="{E721E52B-3EC0-4337-8699-A18E35CD4545}"/>
          </ac:graphicFrameMkLst>
        </pc:graphicFrameChg>
      </pc:sldChg>
      <pc:sldChg chg="addSp delSp modSp add">
        <pc:chgData name="Kazuyoshi Uesaka" userId="aeaeab76-c689-4b76-9153-89f795eadfdb" providerId="ADAL" clId="{A3BC83B1-9198-478A-966C-01A38AE046DC}" dt="2018-11-15T07:28:14.454" v="354" actId="1076"/>
        <pc:sldMkLst>
          <pc:docMk/>
          <pc:sldMk cId="3567216498" sldId="262"/>
        </pc:sldMkLst>
        <pc:spChg chg="mod">
          <ac:chgData name="Kazuyoshi Uesaka" userId="aeaeab76-c689-4b76-9153-89f795eadfdb" providerId="ADAL" clId="{A3BC83B1-9198-478A-966C-01A38AE046DC}" dt="2018-11-15T07:19:52.052" v="309" actId="20577"/>
          <ac:spMkLst>
            <pc:docMk/>
            <pc:sldMk cId="3567216498" sldId="262"/>
            <ac:spMk id="2" creationId="{4B6FC06B-2F22-4193-B466-901C64920183}"/>
          </ac:spMkLst>
        </pc:spChg>
        <pc:spChg chg="add mod">
          <ac:chgData name="Kazuyoshi Uesaka" userId="aeaeab76-c689-4b76-9153-89f795eadfdb" providerId="ADAL" clId="{A3BC83B1-9198-478A-966C-01A38AE046DC}" dt="2018-11-15T07:28:04.196" v="346" actId="1076"/>
          <ac:spMkLst>
            <pc:docMk/>
            <pc:sldMk cId="3567216498" sldId="262"/>
            <ac:spMk id="3" creationId="{DBB10BE4-143A-431C-83CE-519D9C0835D4}"/>
          </ac:spMkLst>
        </pc:spChg>
        <pc:spChg chg="del">
          <ac:chgData name="Kazuyoshi Uesaka" userId="aeaeab76-c689-4b76-9153-89f795eadfdb" providerId="ADAL" clId="{A3BC83B1-9198-478A-966C-01A38AE046DC}" dt="2018-11-15T07:16:25.685" v="82" actId="166"/>
          <ac:spMkLst>
            <pc:docMk/>
            <pc:sldMk cId="3567216498" sldId="262"/>
            <ac:spMk id="3" creationId="{B2DEA823-467F-4609-8ACA-2334CEFDD2EB}"/>
          </ac:spMkLst>
        </pc:spChg>
        <pc:spChg chg="add mod">
          <ac:chgData name="Kazuyoshi Uesaka" userId="aeaeab76-c689-4b76-9153-89f795eadfdb" providerId="ADAL" clId="{A3BC83B1-9198-478A-966C-01A38AE046DC}" dt="2018-11-15T07:28:14.454" v="354" actId="1076"/>
          <ac:spMkLst>
            <pc:docMk/>
            <pc:sldMk cId="3567216498" sldId="262"/>
            <ac:spMk id="4" creationId="{33516AED-1533-4F40-8CA6-649BF90C2936}"/>
          </ac:spMkLst>
        </pc:spChg>
        <pc:spChg chg="add del mod">
          <ac:chgData name="Kazuyoshi Uesaka" userId="aeaeab76-c689-4b76-9153-89f795eadfdb" providerId="ADAL" clId="{A3BC83B1-9198-478A-966C-01A38AE046DC}" dt="2018-11-15T07:18:03.886" v="154" actId="478"/>
          <ac:spMkLst>
            <pc:docMk/>
            <pc:sldMk cId="3567216498" sldId="262"/>
            <ac:spMk id="7" creationId="{36679B10-030B-4D78-A9DB-520AF4065C88}"/>
          </ac:spMkLst>
        </pc:spChg>
        <pc:picChg chg="add del mod">
          <ac:chgData name="Kazuyoshi Uesaka" userId="aeaeab76-c689-4b76-9153-89f795eadfdb" providerId="ADAL" clId="{A3BC83B1-9198-478A-966C-01A38AE046DC}" dt="2018-11-15T07:17:14.796" v="151" actId="478"/>
          <ac:picMkLst>
            <pc:docMk/>
            <pc:sldMk cId="3567216498" sldId="262"/>
            <ac:picMk id="4" creationId="{E1A97734-C235-4FDB-82E5-53C9A071016A}"/>
          </ac:picMkLst>
        </pc:picChg>
        <pc:picChg chg="add mod">
          <ac:chgData name="Kazuyoshi Uesaka" userId="aeaeab76-c689-4b76-9153-89f795eadfdb" providerId="ADAL" clId="{A3BC83B1-9198-478A-966C-01A38AE046DC}" dt="2018-11-15T07:16:48.902" v="85" actId="1076"/>
          <ac:picMkLst>
            <pc:docMk/>
            <pc:sldMk cId="3567216498" sldId="262"/>
            <ac:picMk id="5" creationId="{999196B4-03EB-4A82-BDBE-D4D4C203992A}"/>
          </ac:picMkLst>
        </pc:picChg>
        <pc:picChg chg="add del mod">
          <ac:chgData name="Kazuyoshi Uesaka" userId="aeaeab76-c689-4b76-9153-89f795eadfdb" providerId="ADAL" clId="{A3BC83B1-9198-478A-966C-01A38AE046DC}" dt="2018-11-15T07:20:24.046" v="310" actId="478"/>
          <ac:picMkLst>
            <pc:docMk/>
            <pc:sldMk cId="3567216498" sldId="262"/>
            <ac:picMk id="8" creationId="{D2A90350-F652-4115-BB2D-BBB765BA57EE}"/>
          </ac:picMkLst>
        </pc:picChg>
        <pc:picChg chg="add mod">
          <ac:chgData name="Kazuyoshi Uesaka" userId="aeaeab76-c689-4b76-9153-89f795eadfdb" providerId="ADAL" clId="{A3BC83B1-9198-478A-966C-01A38AE046DC}" dt="2018-11-15T07:20:38.438" v="318" actId="1037"/>
          <ac:picMkLst>
            <pc:docMk/>
            <pc:sldMk cId="3567216498" sldId="262"/>
            <ac:picMk id="17" creationId="{F635E71F-86E4-4CD7-AAD1-9F9E7F14AB57}"/>
          </ac:picMkLst>
        </pc:picChg>
        <pc:cxnChg chg="add mod ord">
          <ac:chgData name="Kazuyoshi Uesaka" userId="aeaeab76-c689-4b76-9153-89f795eadfdb" providerId="ADAL" clId="{A3BC83B1-9198-478A-966C-01A38AE046DC}" dt="2018-11-15T07:20:51.425" v="319" actId="166"/>
          <ac:cxnSpMkLst>
            <pc:docMk/>
            <pc:sldMk cId="3567216498" sldId="262"/>
            <ac:cxnSpMk id="10" creationId="{26DDCFE1-C83F-45C9-8A41-91C78DA4A5F1}"/>
          </ac:cxnSpMkLst>
        </pc:cxnChg>
        <pc:cxnChg chg="add mod ord">
          <ac:chgData name="Kazuyoshi Uesaka" userId="aeaeab76-c689-4b76-9153-89f795eadfdb" providerId="ADAL" clId="{A3BC83B1-9198-478A-966C-01A38AE046DC}" dt="2018-11-15T07:20:51.425" v="319" actId="166"/>
          <ac:cxnSpMkLst>
            <pc:docMk/>
            <pc:sldMk cId="3567216498" sldId="262"/>
            <ac:cxnSpMk id="11" creationId="{C9B0D849-593E-4AF6-8835-CF8A31985391}"/>
          </ac:cxnSpMkLst>
        </pc:cxnChg>
        <pc:cxnChg chg="add mod ord">
          <ac:chgData name="Kazuyoshi Uesaka" userId="aeaeab76-c689-4b76-9153-89f795eadfdb" providerId="ADAL" clId="{A3BC83B1-9198-478A-966C-01A38AE046DC}" dt="2018-11-15T07:20:51.425" v="319" actId="166"/>
          <ac:cxnSpMkLst>
            <pc:docMk/>
            <pc:sldMk cId="3567216498" sldId="262"/>
            <ac:cxnSpMk id="13" creationId="{12FCE874-8764-46E3-A4FD-6F16C40E8999}"/>
          </ac:cxnSpMkLst>
        </pc:cxnChg>
        <pc:cxnChg chg="add mod ord">
          <ac:chgData name="Kazuyoshi Uesaka" userId="aeaeab76-c689-4b76-9153-89f795eadfdb" providerId="ADAL" clId="{A3BC83B1-9198-478A-966C-01A38AE046DC}" dt="2018-11-15T07:20:51.425" v="319" actId="166"/>
          <ac:cxnSpMkLst>
            <pc:docMk/>
            <pc:sldMk cId="3567216498" sldId="262"/>
            <ac:cxnSpMk id="14" creationId="{B93D6C8F-6B16-480F-83FF-17A879BEA826}"/>
          </ac:cxnSpMkLst>
        </pc:cxnChg>
      </pc:sldChg>
      <pc:sldChg chg="addSp delSp modSp add">
        <pc:chgData name="Kazuyoshi Uesaka" userId="aeaeab76-c689-4b76-9153-89f795eadfdb" providerId="ADAL" clId="{A3BC83B1-9198-478A-966C-01A38AE046DC}" dt="2018-11-15T07:28:25.220" v="356" actId="1076"/>
        <pc:sldMkLst>
          <pc:docMk/>
          <pc:sldMk cId="3808732158" sldId="263"/>
        </pc:sldMkLst>
        <pc:spChg chg="mod">
          <ac:chgData name="Kazuyoshi Uesaka" userId="aeaeab76-c689-4b76-9153-89f795eadfdb" providerId="ADAL" clId="{A3BC83B1-9198-478A-966C-01A38AE046DC}" dt="2018-11-15T07:19:39.967" v="264" actId="20577"/>
          <ac:spMkLst>
            <pc:docMk/>
            <pc:sldMk cId="3808732158" sldId="263"/>
            <ac:spMk id="2" creationId="{438F18E8-222C-4019-8B4C-E3C50B12E3C2}"/>
          </ac:spMkLst>
        </pc:spChg>
        <pc:spChg chg="del">
          <ac:chgData name="Kazuyoshi Uesaka" userId="aeaeab76-c689-4b76-9153-89f795eadfdb" providerId="ADAL" clId="{A3BC83B1-9198-478A-966C-01A38AE046DC}" dt="2018-11-15T07:21:06.351" v="320" actId="478"/>
          <ac:spMkLst>
            <pc:docMk/>
            <pc:sldMk cId="3808732158" sldId="263"/>
            <ac:spMk id="3" creationId="{983F86A1-CB9E-4468-A622-845E04D61E6B}"/>
          </ac:spMkLst>
        </pc:spChg>
        <pc:spChg chg="add mod">
          <ac:chgData name="Kazuyoshi Uesaka" userId="aeaeab76-c689-4b76-9153-89f795eadfdb" providerId="ADAL" clId="{A3BC83B1-9198-478A-966C-01A38AE046DC}" dt="2018-11-15T07:28:25.220" v="356" actId="1076"/>
          <ac:spMkLst>
            <pc:docMk/>
            <pc:sldMk cId="3808732158" sldId="263"/>
            <ac:spMk id="5" creationId="{3123F4EC-E20B-4AE8-8C52-1228C17C8D4B}"/>
          </ac:spMkLst>
        </pc:spChg>
        <pc:spChg chg="add mod">
          <ac:chgData name="Kazuyoshi Uesaka" userId="aeaeab76-c689-4b76-9153-89f795eadfdb" providerId="ADAL" clId="{A3BC83B1-9198-478A-966C-01A38AE046DC}" dt="2018-11-15T07:28:25.220" v="356" actId="1076"/>
          <ac:spMkLst>
            <pc:docMk/>
            <pc:sldMk cId="3808732158" sldId="263"/>
            <ac:spMk id="6" creationId="{D66FBAAC-6022-42D3-9A0D-F9A525077CAA}"/>
          </ac:spMkLst>
        </pc:spChg>
        <pc:picChg chg="add mod">
          <ac:chgData name="Kazuyoshi Uesaka" userId="aeaeab76-c689-4b76-9153-89f795eadfdb" providerId="ADAL" clId="{A3BC83B1-9198-478A-966C-01A38AE046DC}" dt="2018-11-15T07:21:12.390" v="323" actId="1076"/>
          <ac:picMkLst>
            <pc:docMk/>
            <pc:sldMk cId="3808732158" sldId="263"/>
            <ac:picMk id="4" creationId="{81951638-BD67-4419-9114-7CC856C7CB91}"/>
          </ac:picMkLst>
        </pc:picChg>
      </pc:sldChg>
    </pc:docChg>
  </pc:docChgLst>
  <pc:docChgLst>
    <pc:chgData name="Kazuyoshi Uesaka" userId="aeaeab76-c689-4b76-9153-89f795eadfdb" providerId="ADAL" clId="{8C8ED73A-2309-4B19-8B80-F40EB2D98489}"/>
    <pc:docChg chg="undo custSel addSld modSld sldOrd">
      <pc:chgData name="Kazuyoshi Uesaka" userId="aeaeab76-c689-4b76-9153-89f795eadfdb" providerId="ADAL" clId="{8C8ED73A-2309-4B19-8B80-F40EB2D98489}" dt="2018-11-14T16:09:45.418" v="1567" actId="20577"/>
      <pc:docMkLst>
        <pc:docMk/>
      </pc:docMkLst>
      <pc:sldChg chg="modSp">
        <pc:chgData name="Kazuyoshi Uesaka" userId="aeaeab76-c689-4b76-9153-89f795eadfdb" providerId="ADAL" clId="{8C8ED73A-2309-4B19-8B80-F40EB2D98489}" dt="2018-11-14T15:33:40.130" v="1534" actId="20577"/>
        <pc:sldMkLst>
          <pc:docMk/>
          <pc:sldMk cId="1870921909" sldId="257"/>
        </pc:sldMkLst>
        <pc:spChg chg="mod">
          <ac:chgData name="Kazuyoshi Uesaka" userId="aeaeab76-c689-4b76-9153-89f795eadfdb" providerId="ADAL" clId="{8C8ED73A-2309-4B19-8B80-F40EB2D98489}" dt="2018-11-14T15:33:40.130" v="1534" actId="20577"/>
          <ac:spMkLst>
            <pc:docMk/>
            <pc:sldMk cId="1870921909" sldId="257"/>
            <ac:spMk id="2" creationId="{966E50CE-EAF6-445D-9AF9-B95E98FB7209}"/>
          </ac:spMkLst>
        </pc:spChg>
        <pc:graphicFrameChg chg="modGraphic">
          <ac:chgData name="Kazuyoshi Uesaka" userId="aeaeab76-c689-4b76-9153-89f795eadfdb" providerId="ADAL" clId="{8C8ED73A-2309-4B19-8B80-F40EB2D98489}" dt="2018-11-14T15:29:22.919" v="1158" actId="20577"/>
          <ac:graphicFrameMkLst>
            <pc:docMk/>
            <pc:sldMk cId="1870921909" sldId="257"/>
            <ac:graphicFrameMk id="4" creationId="{E721E52B-3EC0-4337-8699-A18E35CD4545}"/>
          </ac:graphicFrameMkLst>
        </pc:graphicFrameChg>
      </pc:sldChg>
      <pc:sldChg chg="addSp delSp modSp add ord">
        <pc:chgData name="Kazuyoshi Uesaka" userId="aeaeab76-c689-4b76-9153-89f795eadfdb" providerId="ADAL" clId="{8C8ED73A-2309-4B19-8B80-F40EB2D98489}" dt="2018-11-14T15:34:38.852" v="1550" actId="20577"/>
        <pc:sldMkLst>
          <pc:docMk/>
          <pc:sldMk cId="870755645" sldId="258"/>
        </pc:sldMkLst>
        <pc:spChg chg="del">
          <ac:chgData name="Kazuyoshi Uesaka" userId="aeaeab76-c689-4b76-9153-89f795eadfdb" providerId="ADAL" clId="{8C8ED73A-2309-4B19-8B80-F40EB2D98489}" dt="2018-11-14T15:11:57.448" v="2" actId="20577"/>
          <ac:spMkLst>
            <pc:docMk/>
            <pc:sldMk cId="870755645" sldId="258"/>
            <ac:spMk id="2" creationId="{C0203B90-60C9-40D5-845B-34695FF7F5C3}"/>
          </ac:spMkLst>
        </pc:spChg>
        <pc:spChg chg="del">
          <ac:chgData name="Kazuyoshi Uesaka" userId="aeaeab76-c689-4b76-9153-89f795eadfdb" providerId="ADAL" clId="{8C8ED73A-2309-4B19-8B80-F40EB2D98489}" dt="2018-11-14T15:11:57.448" v="2" actId="20577"/>
          <ac:spMkLst>
            <pc:docMk/>
            <pc:sldMk cId="870755645" sldId="258"/>
            <ac:spMk id="3" creationId="{218120A2-E86D-4187-98F8-1F4F771D489C}"/>
          </ac:spMkLst>
        </pc:spChg>
        <pc:spChg chg="add mod">
          <ac:chgData name="Kazuyoshi Uesaka" userId="aeaeab76-c689-4b76-9153-89f795eadfdb" providerId="ADAL" clId="{8C8ED73A-2309-4B19-8B80-F40EB2D98489}" dt="2018-11-14T15:34:38.852" v="1550" actId="20577"/>
          <ac:spMkLst>
            <pc:docMk/>
            <pc:sldMk cId="870755645" sldId="258"/>
            <ac:spMk id="4" creationId="{4C9E5154-F8DF-4AE4-8722-0E610DAE3ABB}"/>
          </ac:spMkLst>
        </pc:spChg>
        <pc:spChg chg="add mod">
          <ac:chgData name="Kazuyoshi Uesaka" userId="aeaeab76-c689-4b76-9153-89f795eadfdb" providerId="ADAL" clId="{8C8ED73A-2309-4B19-8B80-F40EB2D98489}" dt="2018-11-14T15:13:10.560" v="183" actId="403"/>
          <ac:spMkLst>
            <pc:docMk/>
            <pc:sldMk cId="870755645" sldId="258"/>
            <ac:spMk id="5" creationId="{66FF48CA-7B49-4254-A000-508067B7266A}"/>
          </ac:spMkLst>
        </pc:spChg>
        <pc:spChg chg="add mod">
          <ac:chgData name="Kazuyoshi Uesaka" userId="aeaeab76-c689-4b76-9153-89f795eadfdb" providerId="ADAL" clId="{8C8ED73A-2309-4B19-8B80-F40EB2D98489}" dt="2018-11-14T15:14:19.236" v="231" actId="20577"/>
          <ac:spMkLst>
            <pc:docMk/>
            <pc:sldMk cId="870755645" sldId="258"/>
            <ac:spMk id="6" creationId="{E2590A84-AEBC-4005-8AFE-5BDFCD77842A}"/>
          </ac:spMkLst>
        </pc:spChg>
        <pc:spChg chg="add mod">
          <ac:chgData name="Kazuyoshi Uesaka" userId="aeaeab76-c689-4b76-9153-89f795eadfdb" providerId="ADAL" clId="{8C8ED73A-2309-4B19-8B80-F40EB2D98489}" dt="2018-11-14T15:14:23.763" v="239" actId="20577"/>
          <ac:spMkLst>
            <pc:docMk/>
            <pc:sldMk cId="870755645" sldId="258"/>
            <ac:spMk id="7" creationId="{E1066848-C3EC-4978-8BAC-9E4253CD086A}"/>
          </ac:spMkLst>
        </pc:spChg>
      </pc:sldChg>
      <pc:sldChg chg="addSp delSp modSp add">
        <pc:chgData name="Kazuyoshi Uesaka" userId="aeaeab76-c689-4b76-9153-89f795eadfdb" providerId="ADAL" clId="{8C8ED73A-2309-4B19-8B80-F40EB2D98489}" dt="2018-11-14T15:32:55.532" v="1492" actId="15"/>
        <pc:sldMkLst>
          <pc:docMk/>
          <pc:sldMk cId="1633049363" sldId="259"/>
        </pc:sldMkLst>
        <pc:spChg chg="mod">
          <ac:chgData name="Kazuyoshi Uesaka" userId="aeaeab76-c689-4b76-9153-89f795eadfdb" providerId="ADAL" clId="{8C8ED73A-2309-4B19-8B80-F40EB2D98489}" dt="2018-11-14T15:14:31.066" v="250" actId="20577"/>
          <ac:spMkLst>
            <pc:docMk/>
            <pc:sldMk cId="1633049363" sldId="259"/>
            <ac:spMk id="2" creationId="{2127408A-9FB0-40E9-B1FE-6D8825B62CB2}"/>
          </ac:spMkLst>
        </pc:spChg>
        <pc:spChg chg="add del mod">
          <ac:chgData name="Kazuyoshi Uesaka" userId="aeaeab76-c689-4b76-9153-89f795eadfdb" providerId="ADAL" clId="{8C8ED73A-2309-4B19-8B80-F40EB2D98489}" dt="2018-11-14T15:32:55.532" v="1492" actId="15"/>
          <ac:spMkLst>
            <pc:docMk/>
            <pc:sldMk cId="1633049363" sldId="259"/>
            <ac:spMk id="3" creationId="{A28D09E3-69FD-4652-AF29-B647EAF5ADD6}"/>
          </ac:spMkLst>
        </pc:spChg>
        <pc:spChg chg="add del">
          <ac:chgData name="Kazuyoshi Uesaka" userId="aeaeab76-c689-4b76-9153-89f795eadfdb" providerId="ADAL" clId="{8C8ED73A-2309-4B19-8B80-F40EB2D98489}" dt="2018-11-14T15:18:33.390" v="262" actId="15"/>
          <ac:spMkLst>
            <pc:docMk/>
            <pc:sldMk cId="1633049363" sldId="259"/>
            <ac:spMk id="4" creationId="{0E220BC3-789A-4ED1-BD4D-10BCEF951E40}"/>
          </ac:spMkLst>
        </pc:spChg>
        <pc:spChg chg="add del mod">
          <ac:chgData name="Kazuyoshi Uesaka" userId="aeaeab76-c689-4b76-9153-89f795eadfdb" providerId="ADAL" clId="{8C8ED73A-2309-4B19-8B80-F40EB2D98489}" dt="2018-11-14T15:32:36.029" v="1483" actId="20577"/>
          <ac:spMkLst>
            <pc:docMk/>
            <pc:sldMk cId="1633049363" sldId="259"/>
            <ac:spMk id="5" creationId="{F4B1F15A-E60A-449A-871B-E77E87D955E9}"/>
          </ac:spMkLst>
        </pc:spChg>
      </pc:sldChg>
      <pc:sldChg chg="addSp modSp add">
        <pc:chgData name="Kazuyoshi Uesaka" userId="aeaeab76-c689-4b76-9153-89f795eadfdb" providerId="ADAL" clId="{8C8ED73A-2309-4B19-8B80-F40EB2D98489}" dt="2018-11-14T15:24:20.566" v="459" actId="14734"/>
        <pc:sldMkLst>
          <pc:docMk/>
          <pc:sldMk cId="1431406236" sldId="260"/>
        </pc:sldMkLst>
        <pc:spChg chg="mod">
          <ac:chgData name="Kazuyoshi Uesaka" userId="aeaeab76-c689-4b76-9153-89f795eadfdb" providerId="ADAL" clId="{8C8ED73A-2309-4B19-8B80-F40EB2D98489}" dt="2018-11-14T15:21:57.703" v="366" actId="20577"/>
          <ac:spMkLst>
            <pc:docMk/>
            <pc:sldMk cId="1431406236" sldId="260"/>
            <ac:spMk id="2" creationId="{DCF52C70-E51A-43C0-AD07-62189FBB276C}"/>
          </ac:spMkLst>
        </pc:spChg>
        <pc:spChg chg="mod">
          <ac:chgData name="Kazuyoshi Uesaka" userId="aeaeab76-c689-4b76-9153-89f795eadfdb" providerId="ADAL" clId="{8C8ED73A-2309-4B19-8B80-F40EB2D98489}" dt="2018-11-14T15:23:10.715" v="438" actId="15"/>
          <ac:spMkLst>
            <pc:docMk/>
            <pc:sldMk cId="1431406236" sldId="260"/>
            <ac:spMk id="3" creationId="{9A791D2D-C824-4AFA-901B-A15AFA204CEB}"/>
          </ac:spMkLst>
        </pc:spChg>
        <pc:spChg chg="add mod">
          <ac:chgData name="Kazuyoshi Uesaka" userId="aeaeab76-c689-4b76-9153-89f795eadfdb" providerId="ADAL" clId="{8C8ED73A-2309-4B19-8B80-F40EB2D98489}" dt="2018-11-14T15:22:25.246" v="420" actId="20577"/>
          <ac:spMkLst>
            <pc:docMk/>
            <pc:sldMk cId="1431406236" sldId="260"/>
            <ac:spMk id="4" creationId="{26A70916-A5FA-4BB9-87E2-3037CCFB156A}"/>
          </ac:spMkLst>
        </pc:spChg>
        <pc:graphicFrameChg chg="add mod modGraphic">
          <ac:chgData name="Kazuyoshi Uesaka" userId="aeaeab76-c689-4b76-9153-89f795eadfdb" providerId="ADAL" clId="{8C8ED73A-2309-4B19-8B80-F40EB2D98489}" dt="2018-11-14T15:24:20.566" v="459" actId="14734"/>
          <ac:graphicFrameMkLst>
            <pc:docMk/>
            <pc:sldMk cId="1431406236" sldId="260"/>
            <ac:graphicFrameMk id="5" creationId="{37C1ACA0-B850-4A34-8188-8CC2AB93513C}"/>
          </ac:graphicFrameMkLst>
        </pc:graphicFrameChg>
      </pc:sldChg>
      <pc:sldChg chg="modSp add">
        <pc:chgData name="Kazuyoshi Uesaka" userId="aeaeab76-c689-4b76-9153-89f795eadfdb" providerId="ADAL" clId="{8C8ED73A-2309-4B19-8B80-F40EB2D98489}" dt="2018-11-14T16:09:45.418" v="1567" actId="20577"/>
        <pc:sldMkLst>
          <pc:docMk/>
          <pc:sldMk cId="3981572590" sldId="261"/>
        </pc:sldMkLst>
        <pc:spChg chg="mod">
          <ac:chgData name="Kazuyoshi Uesaka" userId="aeaeab76-c689-4b76-9153-89f795eadfdb" providerId="ADAL" clId="{8C8ED73A-2309-4B19-8B80-F40EB2D98489}" dt="2018-11-14T15:25:09.096" v="537" actId="20577"/>
          <ac:spMkLst>
            <pc:docMk/>
            <pc:sldMk cId="3981572590" sldId="261"/>
            <ac:spMk id="2" creationId="{B870A259-59EE-437E-A209-78A4C69011E0}"/>
          </ac:spMkLst>
        </pc:spChg>
        <pc:spChg chg="mod">
          <ac:chgData name="Kazuyoshi Uesaka" userId="aeaeab76-c689-4b76-9153-89f795eadfdb" providerId="ADAL" clId="{8C8ED73A-2309-4B19-8B80-F40EB2D98489}" dt="2018-11-14T16:09:45.418" v="1567" actId="20577"/>
          <ac:spMkLst>
            <pc:docMk/>
            <pc:sldMk cId="3981572590" sldId="261"/>
            <ac:spMk id="3" creationId="{7238B309-FFE4-453A-962D-C05C912A1C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8D1C7-6697-4E9F-9CD7-DBF56BEC92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0DF193-2590-47DE-81CC-6D9C3F7FF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934BC-6186-45BE-B25A-A95DC0503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6D5BA-1FA0-46CB-B79A-8E377C606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E57A6-2B47-4FD1-82B4-D64924B86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77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EC3DD-8799-4740-A58C-76C84D55D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B79BB5-2A80-46AD-9CA1-F8FF35737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DEE8B-F883-4481-A705-A0E0B5E3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7347-6204-4810-BCC9-B721856E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0F32A-3E59-4972-AB4D-0E6BD2EB9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D8E78-3D46-4453-94E2-4F14054116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532251-377B-4B45-A97F-25C3E3367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B57408-7AE7-41B7-8662-DF34BFFA1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DB83D-83FA-4EAC-8FDB-0AC4E6B60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DCA5F-717D-46E2-8B68-5D224885B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47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56BD6-72C1-44FE-B419-D7F0ED0F3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15047-44EF-49C1-814D-232B08FE47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757EE-55FB-491D-A6F1-27671144F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838FE-39C3-4A6D-ADBB-F91072C6A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61EB8-FE4E-4FFC-9C44-F4B388D09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34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92E36-CD97-4623-93BC-2C49BE502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2B9F5-401E-4500-8D1C-CA31CDDDA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72072-3865-43E3-981F-47B55C067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2A8AB-6017-4E59-9FC8-540F93D5D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57AC4-1E65-4E0E-8342-29853540E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9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F871C-36A1-4101-BFF7-BB9F32327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BBCE9-6435-43AF-8CBF-DE829B31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F85A6-BA0D-4338-A95B-EBA54BE949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05FA5-1422-438A-9FE0-7D9589560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A3DD8-71FE-4C38-A3F3-418B22C1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52DE28-C7F2-442F-B601-7915EAFD8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89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E31F5-354A-4E0C-9831-A5195C133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ED80A4-3B44-4635-A54A-082B1EA62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BD69A4-4E76-454A-9E8B-FBC7BC322B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25BA4A-7895-4B27-80BF-1516B5C928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31F025-F2E1-40C0-9F9C-AB3BF961C2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58B895-632A-45F6-A04B-5EF2D1A4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D5F2A7-4C10-4D98-A714-89CBE8B37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22B284-76CE-42BA-947A-60C26BAF6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84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EC803-74AD-4D19-9F5B-820D2EEC8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966886-F330-40BB-BC1F-872D27E17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85096-EA0D-43BD-8D54-61B840044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BCF1BA-C400-45BA-81F0-79065FF58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580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706C2E-AAEC-408E-982A-4F87879B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1DA2D9-58BD-4BB2-B8D7-CF3A13F95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E00C93-5633-43E9-9CB1-0624D0D47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89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7CBC4-F6A0-4480-8E19-210052D6D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1F55D-14A3-4BD3-9B9C-E7A2F9494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E654C2-19C4-4B8F-AD98-DA782B14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86C697-6AFA-4BBD-AE92-7733B8000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C0040A-DA46-4BAC-9F1D-6C4DB20D2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318DC-49AF-4ACC-9178-8410F10EC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9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8EB4A-8307-4702-9A33-5289B5262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149125-D7E9-49E3-96BA-01BA91801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9B48A-C21A-4BE4-9A45-7C528E1D87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8A0BB-687F-406D-9551-9490E4A4C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C70EB-9B81-42AB-9582-7A219110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F07C85-59E0-46F4-A315-74675058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3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5E8B7E-D07F-4EC2-85DD-F4261F500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7CCD8-E27B-4C79-B01B-217692D84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64D74-A49F-485A-9899-CAEFDFDA8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DC716-D0D7-4A75-A767-27B810C62D40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C5336-9B89-40E9-A08B-79E905B4DB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E6050-4F51-4696-8C58-7287790E2F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55939-7C4F-488E-98EC-C9636E5D6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9E5154-F8DF-4AE4-8722-0E610DAE3A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TDD configuration for UE Tx test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6FF48CA-7B49-4254-A000-508067B726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6" name="正方形/長方形 6">
            <a:extLst>
              <a:ext uri="{FF2B5EF4-FFF2-40B4-BE49-F238E27FC236}">
                <a16:creationId xmlns:a16="http://schemas.microsoft.com/office/drawing/2014/main" id="{E2590A84-AEBC-4005-8AFE-5BDFCD778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Spokane, WA, USA, 12 – 16 November,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7" name="正方形/長方形 5">
            <a:extLst>
              <a:ext uri="{FF2B5EF4-FFF2-40B4-BE49-F238E27FC236}">
                <a16:creationId xmlns:a16="http://schemas.microsoft.com/office/drawing/2014/main" id="{E1066848-C3EC-4978-8BAC-9E4253CD0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R4-1816610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755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408A-9FB0-40E9-B1FE-6D8825B62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D09E3-69FD-4652-AF29-B647EAF5A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RAN4 received the LS from RAN5 on the issue for UE Tx test for simultaneous LTE and NR transmissions in EN-DC [1][2]</a:t>
            </a:r>
          </a:p>
          <a:p>
            <a:pPr lvl="1"/>
            <a:r>
              <a:rPr lang="en-GB" b="1" dirty="0"/>
              <a:t>Issue 1</a:t>
            </a:r>
            <a:endParaRPr lang="en-US" dirty="0"/>
          </a:p>
          <a:p>
            <a:pPr lvl="2"/>
            <a:r>
              <a:rPr lang="en-GB" dirty="0"/>
              <a:t>As a fundamental issue regardless of test cases and EN-DC types, it is not clear from TS 38.101-3 v15.3.0 whether the each </a:t>
            </a:r>
            <a:r>
              <a:rPr lang="en-GB" dirty="0" err="1"/>
              <a:t>TRx</a:t>
            </a:r>
            <a:r>
              <a:rPr lang="en-GB" dirty="0"/>
              <a:t> </a:t>
            </a:r>
            <a:r>
              <a:rPr lang="en-GB" dirty="0" err="1"/>
              <a:t>requirment</a:t>
            </a:r>
            <a:r>
              <a:rPr lang="en-GB" dirty="0"/>
              <a:t> should be tested with </a:t>
            </a:r>
            <a:r>
              <a:rPr lang="en-GB" dirty="0" err="1"/>
              <a:t>synchrous</a:t>
            </a:r>
            <a:r>
              <a:rPr lang="en-GB" dirty="0"/>
              <a:t> EN-DC or </a:t>
            </a:r>
            <a:r>
              <a:rPr lang="en-GB" dirty="0" err="1"/>
              <a:t>asynchrnous</a:t>
            </a:r>
            <a:r>
              <a:rPr lang="en-GB" dirty="0"/>
              <a:t> EN-DC. In case </a:t>
            </a:r>
            <a:r>
              <a:rPr lang="en-GB" dirty="0" err="1"/>
              <a:t>simultansous</a:t>
            </a:r>
            <a:r>
              <a:rPr lang="en-GB" dirty="0"/>
              <a:t> EN-DC shall apply, UL RMC of LTE and NR, measurement period and  time offset between LTE and NR should be </a:t>
            </a:r>
            <a:r>
              <a:rPr lang="en-GB" dirty="0" err="1"/>
              <a:t>harmonizedly</a:t>
            </a:r>
            <a:r>
              <a:rPr lang="en-GB" dirty="0"/>
              <a:t> specified.</a:t>
            </a:r>
            <a:endParaRPr lang="en-US" dirty="0"/>
          </a:p>
          <a:p>
            <a:pPr lvl="1"/>
            <a:r>
              <a:rPr lang="en-GB" b="1" dirty="0"/>
              <a:t>Issue 2</a:t>
            </a:r>
            <a:endParaRPr lang="en-US" dirty="0"/>
          </a:p>
          <a:p>
            <a:pPr lvl="2"/>
            <a:r>
              <a:rPr lang="en-GB" dirty="0"/>
              <a:t>Even if the </a:t>
            </a:r>
            <a:r>
              <a:rPr lang="en-GB" dirty="0" err="1"/>
              <a:t>TRx</a:t>
            </a:r>
            <a:r>
              <a:rPr lang="en-GB" dirty="0"/>
              <a:t> requirements are tested with synchronous EN-DC, it is observed simultaneous transmission of LTE and NR is not ensured for SCS 15kHz and SCS 30kHz as </a:t>
            </a:r>
            <a:r>
              <a:rPr lang="en-GB" dirty="0" err="1"/>
              <a:t>analyzed</a:t>
            </a:r>
            <a:r>
              <a:rPr lang="en-GB" dirty="0"/>
              <a:t> above.</a:t>
            </a:r>
            <a:endParaRPr lang="en-US" dirty="0"/>
          </a:p>
          <a:p>
            <a:pPr lvl="1"/>
            <a:r>
              <a:rPr lang="en-GB" b="1" dirty="0"/>
              <a:t>Issue 3</a:t>
            </a:r>
            <a:endParaRPr lang="en-US" dirty="0"/>
          </a:p>
          <a:p>
            <a:pPr lvl="2"/>
            <a:r>
              <a:rPr lang="en-GB" dirty="0"/>
              <a:t>For TDD-TDD intra-band LTE-NR EN-DC case, current NR UL RMC and LTE UL RMC do not avoid DL/UL interference.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B1F15A-E60A-449A-871B-E77E87D955E9}"/>
              </a:ext>
            </a:extLst>
          </p:cNvPr>
          <p:cNvSpPr txBox="1"/>
          <p:nvPr/>
        </p:nvSpPr>
        <p:spPr>
          <a:xfrm>
            <a:off x="939800" y="5988734"/>
            <a:ext cx="970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[1]	R4-1814414, “LS to RAN4 on simultaneous LTE and NR transmissions in EN-DC”, RAN5</a:t>
            </a:r>
          </a:p>
        </p:txBody>
      </p:sp>
    </p:spTree>
    <p:extLst>
      <p:ext uri="{BB962C8B-B14F-4D97-AF65-F5344CB8AC3E}">
        <p14:creationId xmlns:p14="http://schemas.microsoft.com/office/powerpoint/2010/main" val="1633049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52C70-E51A-43C0-AD07-62189FBB2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91D2D-C824-4AFA-901B-A15AFA204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Additionally RAN5 pointed out [2]:</a:t>
            </a:r>
          </a:p>
          <a:p>
            <a:pPr lvl="1"/>
            <a:r>
              <a:rPr lang="en-GB" dirty="0"/>
              <a:t>the measurement period UE maximum output power, Transmit OFF power, and frequency error, shall be at least one sub frame (1ms) according to TS38.101-1 and TS38.101-2.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A70916-A5FA-4BB9-87E2-3037CCFB156A}"/>
              </a:ext>
            </a:extLst>
          </p:cNvPr>
          <p:cNvSpPr txBox="1"/>
          <p:nvPr/>
        </p:nvSpPr>
        <p:spPr>
          <a:xfrm>
            <a:off x="939800" y="5988734"/>
            <a:ext cx="970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[2]	R4-1814415, “LS on RAN4-RAN5 5G-NR RF pending issues during RAN5#3-5G-NR </a:t>
            </a:r>
            <a:r>
              <a:rPr lang="en-US" dirty="0" err="1"/>
              <a:t>Adhoc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C1ACA0-B850-4A34-8188-8CC2AB935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616060"/>
              </p:ext>
            </p:extLst>
          </p:nvPr>
        </p:nvGraphicFramePr>
        <p:xfrm>
          <a:off x="487680" y="3610197"/>
          <a:ext cx="11257280" cy="1816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3440">
                  <a:extLst>
                    <a:ext uri="{9D8B030D-6E8A-4147-A177-3AD203B41FA5}">
                      <a16:colId xmlns:a16="http://schemas.microsoft.com/office/drawing/2014/main" val="2665410341"/>
                    </a:ext>
                  </a:extLst>
                </a:gridCol>
                <a:gridCol w="1910080">
                  <a:extLst>
                    <a:ext uri="{9D8B030D-6E8A-4147-A177-3AD203B41FA5}">
                      <a16:colId xmlns:a16="http://schemas.microsoft.com/office/drawing/2014/main" val="2869256560"/>
                    </a:ext>
                  </a:extLst>
                </a:gridCol>
                <a:gridCol w="6370320">
                  <a:extLst>
                    <a:ext uri="{9D8B030D-6E8A-4147-A177-3AD203B41FA5}">
                      <a16:colId xmlns:a16="http://schemas.microsoft.com/office/drawing/2014/main" val="177356214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567929841"/>
                    </a:ext>
                  </a:extLst>
                </a:gridCol>
                <a:gridCol w="1209040">
                  <a:extLst>
                    <a:ext uri="{9D8B030D-6E8A-4147-A177-3AD203B41FA5}">
                      <a16:colId xmlns:a16="http://schemas.microsoft.com/office/drawing/2014/main" val="3354425555"/>
                    </a:ext>
                  </a:extLst>
                </a:gridCol>
              </a:tblGrid>
              <a:tr h="2622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Title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Items pending on RAN4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R4 part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R5 target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2367060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6.2.1</a:t>
                      </a:r>
                      <a:br>
                        <a:rPr lang="en-GB" sz="1600">
                          <a:effectLst/>
                        </a:rPr>
                      </a:br>
                      <a:r>
                        <a:rPr lang="en-GB" sz="1600">
                          <a:effectLst/>
                        </a:rPr>
                        <a:t>6.3.2</a:t>
                      </a:r>
                      <a:br>
                        <a:rPr lang="en-GB" sz="1600">
                          <a:effectLst/>
                        </a:rPr>
                      </a:br>
                      <a:r>
                        <a:rPr lang="en-GB" sz="1600">
                          <a:effectLst/>
                        </a:rPr>
                        <a:t>6.4.1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UE maximum output power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>
                          <a:effectLst/>
                        </a:rPr>
                        <a:t>Transmit OFF power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>
                          <a:effectLst/>
                        </a:rPr>
                        <a:t>Frequency error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“Confirm measurement period for MOP, transmit off power and frequency error: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>
                          <a:effectLst/>
                        </a:rPr>
                        <a:t>- On one hand minimum time unit that can be scheduled in NR is one slot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>
                          <a:effectLst/>
                        </a:rPr>
                        <a:t>- If 1ms is the measurement period for these requirements, there will be discontinuous measurements in time to collect 1ms according to current UL RMC definition for certain SCS.”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RF,</a:t>
                      </a:r>
                      <a:br>
                        <a:rPr lang="en-GB" sz="1600">
                          <a:effectLst/>
                        </a:rPr>
                      </a:br>
                      <a:r>
                        <a:rPr lang="en-GB" sz="1600">
                          <a:effectLst/>
                        </a:rPr>
                        <a:t>Demod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RAN5#81</a:t>
                      </a:r>
                      <a:br>
                        <a:rPr lang="en-GB" sz="1600" dirty="0">
                          <a:effectLst/>
                        </a:rPr>
                      </a:br>
                      <a:r>
                        <a:rPr lang="en-GB" sz="1600" dirty="0">
                          <a:effectLst/>
                        </a:rPr>
                        <a:t>(Nov-18)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062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4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A259-59EE-437E-A209-78A4C6901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RMC table in TS 38.101-1/2/3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8B309-FFE4-453A-962D-C05C912A1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TS38.101-3 introduces new LTE RMC (assuming LTE TDD configuration 2 and special subframe configuration 7) to ensure the synchronous operation for intra-band LTE-NR TDD-TDD EN-DC.</a:t>
            </a:r>
          </a:p>
          <a:p>
            <a:r>
              <a:rPr lang="en-US" dirty="0"/>
              <a:t>TS38.101-1 revises UL RMC for SCS=60kHz to ensure 1ms UL transmission period. DL RMC is also revised accordingly to align to UL. </a:t>
            </a:r>
          </a:p>
          <a:p>
            <a:r>
              <a:rPr lang="en-US" dirty="0"/>
              <a:t>TS38.101-2 introduces new UL RMC for both SCS=60kHz and SCS=120kHz to ensure 1ms UL transmission period. This new table is only applicable for 1) </a:t>
            </a:r>
            <a:r>
              <a:rPr lang="en-GB" dirty="0"/>
              <a:t>UE maximum output power, 2) Transmit OFF power, and 3) Frequency error.</a:t>
            </a:r>
            <a:endParaRPr lang="en-US" sz="40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572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E50CE-EAF6-445D-9AF9-B95E98FB7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279" y="304165"/>
            <a:ext cx="10515600" cy="1325563"/>
          </a:xfrm>
        </p:spPr>
        <p:txBody>
          <a:bodyPr/>
          <a:lstStyle/>
          <a:p>
            <a:r>
              <a:rPr lang="en-US" dirty="0"/>
              <a:t>Proposal of TDD configuration for UE RF RMC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721E52B-3EC0-4337-8699-A18E35CD45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123993"/>
              </p:ext>
            </p:extLst>
          </p:nvPr>
        </p:nvGraphicFramePr>
        <p:xfrm>
          <a:off x="96519" y="1764665"/>
          <a:ext cx="11998961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1">
                  <a:extLst>
                    <a:ext uri="{9D8B030D-6E8A-4147-A177-3AD203B41FA5}">
                      <a16:colId xmlns:a16="http://schemas.microsoft.com/office/drawing/2014/main" val="326118088"/>
                    </a:ext>
                  </a:extLst>
                </a:gridCol>
                <a:gridCol w="975360">
                  <a:extLst>
                    <a:ext uri="{9D8B030D-6E8A-4147-A177-3AD203B41FA5}">
                      <a16:colId xmlns:a16="http://schemas.microsoft.com/office/drawing/2014/main" val="4045191266"/>
                    </a:ext>
                  </a:extLst>
                </a:gridCol>
                <a:gridCol w="1644226">
                  <a:extLst>
                    <a:ext uri="{9D8B030D-6E8A-4147-A177-3AD203B41FA5}">
                      <a16:colId xmlns:a16="http://schemas.microsoft.com/office/drawing/2014/main" val="2932384223"/>
                    </a:ext>
                  </a:extLst>
                </a:gridCol>
                <a:gridCol w="1644226">
                  <a:extLst>
                    <a:ext uri="{9D8B030D-6E8A-4147-A177-3AD203B41FA5}">
                      <a16:colId xmlns:a16="http://schemas.microsoft.com/office/drawing/2014/main" val="930106212"/>
                    </a:ext>
                  </a:extLst>
                </a:gridCol>
                <a:gridCol w="1644226">
                  <a:extLst>
                    <a:ext uri="{9D8B030D-6E8A-4147-A177-3AD203B41FA5}">
                      <a16:colId xmlns:a16="http://schemas.microsoft.com/office/drawing/2014/main" val="4249282582"/>
                    </a:ext>
                  </a:extLst>
                </a:gridCol>
                <a:gridCol w="5191762">
                  <a:extLst>
                    <a:ext uri="{9D8B030D-6E8A-4147-A177-3AD203B41FA5}">
                      <a16:colId xmlns:a16="http://schemas.microsoft.com/office/drawing/2014/main" val="404068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UE FR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UE SCS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NR DL TDD config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UL TDD config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TDD config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Necessary changes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916519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NR FR1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15kHz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DDDSU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DDDSU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 2/SSF7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RMC configuration in TS38.101-3 (QC)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819018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FR1 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30kHz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7D1S2U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7D1S2U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 2/SSF7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RMC configuration in TS38.101-3 (QC)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362182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FR1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60kHz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14D2S4U, S1={12D,2G}, S2={6G,8U}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14D2S4U, S1={12D,2G}, S2={6G,8U}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 2/SSF7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UL and DL RMC configuration in TS38.101-1 (E///)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RMC configuration in TS38.101-3 (QC)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29306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FR2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60kHz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DDDSU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1: DDDSU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2: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3D1S4U, S={4D,6G,4U}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 2/SSF7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UL RMC configuration in TS38.101-2 (E///)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RMC configuration in TS38.101-3 (QC)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New NR UL RMC configuration (2) is applicable for  MOP, Tx power off, and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</a:rPr>
                        <a:t>freq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 error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2019054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NR FR2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120kHz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DDDSU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1: DDDSU 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800">
                          <a:effectLst/>
                          <a:latin typeface="Calibri" panose="020F0502020204030204" pitchFamily="34" charset="0"/>
                        </a:rPr>
                        <a:t>: </a:t>
                      </a:r>
                      <a:r>
                        <a:rPr lang="en-US" sz="18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7D1S8U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 S={12D,</a:t>
                      </a:r>
                      <a:r>
                        <a:rPr lang="en-US" sz="18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2G}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 2/SSF7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NR UL RMC configuration in TS38.101-2 (E///)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LTE RMC configuration in TS38.101-3 (QC)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New NR UL RMC configuration (2) is applicable for  MOP, Tx power off, and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</a:rPr>
                        <a:t>freq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</a:rPr>
                        <a:t> error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25201220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4C2B7D7-BE6C-408E-8ED2-5EAA41035D64}"/>
              </a:ext>
            </a:extLst>
          </p:cNvPr>
          <p:cNvSpPr txBox="1"/>
          <p:nvPr/>
        </p:nvSpPr>
        <p:spPr>
          <a:xfrm>
            <a:off x="518160" y="6441122"/>
            <a:ext cx="408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Red: New </a:t>
            </a:r>
            <a:r>
              <a:rPr lang="en-US">
                <a:solidFill>
                  <a:srgbClr val="FF0000"/>
                </a:solidFill>
              </a:rPr>
              <a:t>RMC in </a:t>
            </a:r>
            <a:r>
              <a:rPr lang="en-US" dirty="0">
                <a:solidFill>
                  <a:srgbClr val="FF0000"/>
                </a:solidFill>
              </a:rPr>
              <a:t>RAN4#89</a:t>
            </a:r>
          </a:p>
        </p:txBody>
      </p:sp>
    </p:spTree>
    <p:extLst>
      <p:ext uri="{BB962C8B-B14F-4D97-AF65-F5344CB8AC3E}">
        <p14:creationId xmlns:p14="http://schemas.microsoft.com/office/powerpoint/2010/main" val="1870921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FC06B-2F22-4193-B466-901C64920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FR1 (for information)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9196B4-03EB-4A82-BDBE-D4D4C2039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47269"/>
            <a:ext cx="12192000" cy="19557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35E71F-86E4-4CD7-AAD1-9F9E7F14A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346" y="1155760"/>
            <a:ext cx="8354588" cy="33756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DDCFE1-C83F-45C9-8A41-91C78DA4A5F1}"/>
              </a:ext>
            </a:extLst>
          </p:cNvPr>
          <p:cNvCxnSpPr/>
          <p:nvPr/>
        </p:nvCxnSpPr>
        <p:spPr>
          <a:xfrm flipV="1">
            <a:off x="7874000" y="1249680"/>
            <a:ext cx="0" cy="32816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9B0D849-593E-4AF6-8835-CF8A31985391}"/>
              </a:ext>
            </a:extLst>
          </p:cNvPr>
          <p:cNvCxnSpPr/>
          <p:nvPr/>
        </p:nvCxnSpPr>
        <p:spPr>
          <a:xfrm flipV="1">
            <a:off x="9235440" y="1249680"/>
            <a:ext cx="0" cy="32816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FCE874-8764-46E3-A4FD-6F16C40E8999}"/>
              </a:ext>
            </a:extLst>
          </p:cNvPr>
          <p:cNvCxnSpPr/>
          <p:nvPr/>
        </p:nvCxnSpPr>
        <p:spPr>
          <a:xfrm flipH="1">
            <a:off x="690880" y="4114800"/>
            <a:ext cx="7183120" cy="6324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93D6C8F-6B16-480F-83FF-17A879BEA826}"/>
              </a:ext>
            </a:extLst>
          </p:cNvPr>
          <p:cNvCxnSpPr>
            <a:cxnSpLocks/>
          </p:cNvCxnSpPr>
          <p:nvPr/>
        </p:nvCxnSpPr>
        <p:spPr>
          <a:xfrm>
            <a:off x="9235440" y="4114800"/>
            <a:ext cx="2722880" cy="6324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Left Brace 2">
            <a:extLst>
              <a:ext uri="{FF2B5EF4-FFF2-40B4-BE49-F238E27FC236}">
                <a16:creationId xmlns:a16="http://schemas.microsoft.com/office/drawing/2014/main" id="{DBB10BE4-143A-431C-83CE-519D9C0835D4}"/>
              </a:ext>
            </a:extLst>
          </p:cNvPr>
          <p:cNvSpPr/>
          <p:nvPr/>
        </p:nvSpPr>
        <p:spPr>
          <a:xfrm rot="5400000">
            <a:off x="9776728" y="272312"/>
            <a:ext cx="281931" cy="1341120"/>
          </a:xfrm>
          <a:prstGeom prst="leftBrace">
            <a:avLst>
              <a:gd name="adj1" fmla="val 65992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516AED-1533-4F40-8CA6-649BF90C2936}"/>
              </a:ext>
            </a:extLst>
          </p:cNvPr>
          <p:cNvSpPr txBox="1"/>
          <p:nvPr/>
        </p:nvSpPr>
        <p:spPr>
          <a:xfrm>
            <a:off x="9480714" y="425536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1ms UL</a:t>
            </a:r>
          </a:p>
        </p:txBody>
      </p:sp>
    </p:spTree>
    <p:extLst>
      <p:ext uri="{BB962C8B-B14F-4D97-AF65-F5344CB8AC3E}">
        <p14:creationId xmlns:p14="http://schemas.microsoft.com/office/powerpoint/2010/main" val="3567216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F18E8-222C-4019-8B4C-E3C50B12E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FR2 (for information)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951638-BD67-4419-9114-7CC856C7C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306" y="2329900"/>
            <a:ext cx="8354588" cy="2198200"/>
          </a:xfrm>
          <a:prstGeom prst="rect">
            <a:avLst/>
          </a:prstGeom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3123F4EC-E20B-4AE8-8C52-1228C17C8D4B}"/>
              </a:ext>
            </a:extLst>
          </p:cNvPr>
          <p:cNvSpPr/>
          <p:nvPr/>
        </p:nvSpPr>
        <p:spPr>
          <a:xfrm rot="5400000">
            <a:off x="4920248" y="1518375"/>
            <a:ext cx="281931" cy="1341120"/>
          </a:xfrm>
          <a:prstGeom prst="leftBrace">
            <a:avLst>
              <a:gd name="adj1" fmla="val 65992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6FBAAC-6022-42D3-9A0D-F9A525077CAA}"/>
              </a:ext>
            </a:extLst>
          </p:cNvPr>
          <p:cNvSpPr txBox="1"/>
          <p:nvPr/>
        </p:nvSpPr>
        <p:spPr>
          <a:xfrm>
            <a:off x="4624234" y="1671599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1ms UL</a:t>
            </a:r>
          </a:p>
        </p:txBody>
      </p:sp>
    </p:spTree>
    <p:extLst>
      <p:ext uri="{BB962C8B-B14F-4D97-AF65-F5344CB8AC3E}">
        <p14:creationId xmlns:p14="http://schemas.microsoft.com/office/powerpoint/2010/main" val="3808732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619</Words>
  <Application>Microsoft Office PowerPoint</Application>
  <PresentationFormat>Widescreen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Batang</vt:lpstr>
      <vt:lpstr>游明朝</vt:lpstr>
      <vt:lpstr>Arial</vt:lpstr>
      <vt:lpstr>Calibri</vt:lpstr>
      <vt:lpstr>Calibri Light</vt:lpstr>
      <vt:lpstr>Times New Roman</vt:lpstr>
      <vt:lpstr>Office Theme</vt:lpstr>
      <vt:lpstr>WF on TDD configuration for UE Tx test</vt:lpstr>
      <vt:lpstr>Background</vt:lpstr>
      <vt:lpstr>Background</vt:lpstr>
      <vt:lpstr>Additional RMC table in TS 38.101-1/2/3</vt:lpstr>
      <vt:lpstr>Proposal of TDD configuration for UE RF RMC</vt:lpstr>
      <vt:lpstr>FR1 (for information)</vt:lpstr>
      <vt:lpstr>FR2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1</cp:revision>
  <dcterms:created xsi:type="dcterms:W3CDTF">2018-11-13T22:33:11Z</dcterms:created>
  <dcterms:modified xsi:type="dcterms:W3CDTF">2018-11-16T00:12:56Z</dcterms:modified>
</cp:coreProperties>
</file>