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452" r:id="rId2"/>
    <p:sldId id="875" r:id="rId3"/>
    <p:sldId id="876" r:id="rId4"/>
    <p:sldId id="877" r:id="rId5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273348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RAN4 #89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R4-1816255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Spokane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US, 12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16 Nov, 2018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3534343" y="3994974"/>
            <a:ext cx="239704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 smtClean="0">
                <a:latin typeface="Arial" charset="0"/>
              </a:rPr>
              <a:t>RAN4 Chairman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214468" y="2459038"/>
            <a:ext cx="636424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Rel-16 NR specifications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Pros and Cons of creating Rel-16 NR specifications on Dec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91886" y="1632857"/>
            <a:ext cx="8294914" cy="410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fontAlgn="b" hangingPunct="1">
              <a:spcBef>
                <a:spcPct val="20000"/>
              </a:spcBef>
              <a:buBlip>
                <a:blip r:embed="rId2"/>
              </a:buBlip>
            </a:pPr>
            <a:r>
              <a:rPr lang="en-US" dirty="0">
                <a:latin typeface="+mn-lt"/>
                <a:cs typeface="+mn-cs"/>
              </a:rPr>
              <a:t>Pros: </a:t>
            </a:r>
          </a:p>
          <a:p>
            <a:pPr marL="742950" lvl="1" indent="-285750" eaLnBrk="1" fontAlgn="b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sz="1800" dirty="0">
                <a:latin typeface="+mn-lt"/>
              </a:rPr>
              <a:t>Band combinations in Rel-16 can be published in Rel-16 specifications from Dec 2018. </a:t>
            </a:r>
          </a:p>
          <a:p>
            <a:pPr marL="742950" lvl="1" indent="-285750" eaLnBrk="1" fontAlgn="b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sz="1800" dirty="0">
                <a:latin typeface="+mn-lt"/>
              </a:rPr>
              <a:t>Rapporteur of NR basket WIs do not need to maintain the draft big CRs with endorsed CRs until Rel-16 specifications is released. </a:t>
            </a:r>
          </a:p>
          <a:p>
            <a:pPr marL="342900" indent="-342900" eaLnBrk="1" fontAlgn="b" hangingPunct="1">
              <a:spcBef>
                <a:spcPct val="20000"/>
              </a:spcBef>
              <a:buBlip>
                <a:blip r:embed="rId2"/>
              </a:buBlip>
            </a:pPr>
            <a:r>
              <a:rPr lang="en-US" dirty="0">
                <a:latin typeface="+mn-lt"/>
                <a:cs typeface="+mn-cs"/>
              </a:rPr>
              <a:t>Cons: </a:t>
            </a:r>
          </a:p>
          <a:p>
            <a:pPr marL="742950" lvl="1" indent="-285750" eaLnBrk="1" fontAlgn="b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sz="1800" dirty="0"/>
              <a:t>High possibility of conflicting Rel-16 Cat A CRs and Rel-16 other category CRs  </a:t>
            </a:r>
            <a:endParaRPr lang="en-US" sz="1800" dirty="0" smtClean="0"/>
          </a:p>
          <a:p>
            <a:pPr marL="742950" lvl="1" indent="-285750" eaLnBrk="1" fontAlgn="b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sz="1800" dirty="0" smtClean="0">
                <a:latin typeface="+mn-lt"/>
              </a:rPr>
              <a:t>Delegates </a:t>
            </a:r>
            <a:r>
              <a:rPr lang="en-US" sz="1800" dirty="0">
                <a:latin typeface="+mn-lt"/>
              </a:rPr>
              <a:t>have to prepare the Cat A CR for Rel-16 NR specifications from Q1 2019  </a:t>
            </a:r>
          </a:p>
          <a:p>
            <a:pPr marL="742950" lvl="1" indent="-285750" eaLnBrk="1" fontAlgn="b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sz="1800" dirty="0">
                <a:latin typeface="+mn-lt"/>
              </a:rPr>
              <a:t>Meeting efficiency will be decreased due to the handling of Cat A CRs (or missing Cat A CRs)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222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to be considered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3243"/>
            <a:ext cx="8229600" cy="4525963"/>
          </a:xfrm>
        </p:spPr>
        <p:txBody>
          <a:bodyPr/>
          <a:lstStyle/>
          <a:p>
            <a:pPr marL="342900" lvl="1" indent="-342900" eaLnBrk="1" fontAlgn="b" hangingPunct="1">
              <a:buBlip>
                <a:blip r:embed="rId2"/>
              </a:buBlip>
            </a:pPr>
            <a:r>
              <a:rPr lang="en-US" kern="1200" dirty="0" smtClean="0">
                <a:ea typeface="+mn-ea"/>
                <a:cs typeface="+mn-cs"/>
              </a:rPr>
              <a:t>Option </a:t>
            </a:r>
            <a:r>
              <a:rPr lang="en-US" kern="1200" dirty="0">
                <a:ea typeface="+mn-ea"/>
                <a:cs typeface="+mn-cs"/>
              </a:rPr>
              <a:t>1: Draft Specification</a:t>
            </a:r>
          </a:p>
          <a:p>
            <a:pPr lvl="1" eaLnBrk="1" fontAlgn="b" hangingPunct="1"/>
            <a:r>
              <a:rPr lang="en-US" sz="1800" kern="1200" dirty="0">
                <a:ea typeface="+mn-ea"/>
                <a:cs typeface="Arial" charset="0"/>
              </a:rPr>
              <a:t>MCC will create draft specifications every quarter by implementing the big CRs from rapporteurs</a:t>
            </a:r>
          </a:p>
          <a:p>
            <a:pPr lvl="1" eaLnBrk="1" fontAlgn="b" hangingPunct="1"/>
            <a:r>
              <a:rPr lang="en-US" sz="1800" kern="1200" dirty="0">
                <a:ea typeface="+mn-ea"/>
                <a:cs typeface="Arial" charset="0"/>
              </a:rPr>
              <a:t>Draft specification will be used as baseline for next quarter draft CRs  </a:t>
            </a:r>
          </a:p>
          <a:p>
            <a:pPr marL="342900" lvl="1" indent="-342900" eaLnBrk="1" fontAlgn="b" hangingPunct="1">
              <a:buBlip>
                <a:blip r:embed="rId2"/>
              </a:buBlip>
            </a:pPr>
            <a:r>
              <a:rPr lang="en-US" kern="1200" dirty="0">
                <a:ea typeface="+mn-ea"/>
                <a:cs typeface="+mn-cs"/>
              </a:rPr>
              <a:t>Option 2: Draft CRs</a:t>
            </a:r>
          </a:p>
          <a:p>
            <a:pPr lvl="1" eaLnBrk="1" fontAlgn="b" hangingPunct="1"/>
            <a:r>
              <a:rPr lang="en-US" sz="1800" kern="1200" dirty="0">
                <a:ea typeface="+mn-ea"/>
                <a:cs typeface="Arial" charset="0"/>
              </a:rPr>
              <a:t>Big CRs provided by Rapporteurs will only base on certain Rel-15 spec, e.g. Sep version. </a:t>
            </a:r>
          </a:p>
          <a:p>
            <a:pPr lvl="1" eaLnBrk="1" fontAlgn="b" hangingPunct="1"/>
            <a:r>
              <a:rPr lang="en-US" sz="1800" kern="1200" dirty="0">
                <a:ea typeface="+mn-ea"/>
                <a:cs typeface="Arial" charset="0"/>
              </a:rPr>
              <a:t>Big CRs will be endorsed via e-mail after each RAN4 meeting </a:t>
            </a:r>
          </a:p>
          <a:p>
            <a:pPr marL="342900" lvl="1" indent="-342900" eaLnBrk="1" fontAlgn="b" hangingPunct="1">
              <a:buBlip>
                <a:blip r:embed="rId2"/>
              </a:buBlip>
            </a:pPr>
            <a:r>
              <a:rPr lang="en-US" kern="1200" dirty="0">
                <a:ea typeface="+mn-ea"/>
                <a:cs typeface="+mn-cs"/>
              </a:rPr>
              <a:t>Option 3: Technical Report</a:t>
            </a:r>
          </a:p>
          <a:p>
            <a:pPr lvl="1" eaLnBrk="1" fontAlgn="b" hangingPunct="1"/>
            <a:r>
              <a:rPr lang="en-US" sz="1800" kern="1200" dirty="0">
                <a:ea typeface="+mn-ea"/>
                <a:cs typeface="Arial" charset="0"/>
              </a:rPr>
              <a:t>No big CRs at all but one more column in the TR can be added to indicate the completion level of each band combinations according to the endorsed draft CRs.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5808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 </a:t>
            </a:r>
            <a:r>
              <a:rPr lang="en-US" sz="2400" dirty="0"/>
              <a:t>It is common understanding that indication of the completion of certain band combination is important for operators or industry. </a:t>
            </a:r>
          </a:p>
          <a:p>
            <a:r>
              <a:rPr lang="en-US" sz="2400" dirty="0" smtClean="0"/>
              <a:t> Option 1, i.e., draft specifications, will be adapt as the approach before Rel-16 NR specifications are released </a:t>
            </a:r>
          </a:p>
          <a:p>
            <a:r>
              <a:rPr lang="en-US" sz="2400" dirty="0" smtClean="0"/>
              <a:t>Rel-16 </a:t>
            </a:r>
            <a:r>
              <a:rPr lang="en-US" sz="2400" dirty="0"/>
              <a:t>NR specifications will be created once Rel-15 specifications are stable enough or we see strong market </a:t>
            </a:r>
            <a:r>
              <a:rPr lang="en-US" sz="2400" dirty="0" smtClean="0"/>
              <a:t>demand but no later than June 2019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9170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259463</TotalTime>
  <Words>178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3gpp</vt:lpstr>
      <vt:lpstr>  </vt:lpstr>
      <vt:lpstr>Pros and Cons of creating Rel-16 NR specifications on Dec</vt:lpstr>
      <vt:lpstr>Options to be considered 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4591</cp:revision>
  <cp:lastPrinted>2016-09-15T08:31:35Z</cp:lastPrinted>
  <dcterms:created xsi:type="dcterms:W3CDTF">2009-11-27T05:15:11Z</dcterms:created>
  <dcterms:modified xsi:type="dcterms:W3CDTF">2018-11-12T16:51:18Z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1536509422</vt:lpwstr>
  </property>
</Properties>
</file>