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56" r:id="rId2"/>
    <p:sldId id="320" r:id="rId3"/>
    <p:sldId id="324" r:id="rId4"/>
    <p:sldId id="31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xmlns="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73" d="100"/>
          <a:sy n="73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10/12/2018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672314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873962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demodulation and CSI requirements for high capacity stationary wireless link and 1024QAM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88Bis </a:t>
            </a:r>
            <a:r>
              <a:rPr lang="en-US" altLang="sv-SE" sz="2000" b="1" dirty="0"/>
              <a:t>		                          </a:t>
            </a:r>
            <a:r>
              <a:rPr lang="en-US" altLang="sv-SE" sz="2000" b="1" dirty="0" smtClean="0"/>
              <a:t>R4-1814231</a:t>
            </a:r>
            <a:endParaRPr lang="en-US" altLang="sv-SE" sz="2000" b="1" dirty="0"/>
          </a:p>
          <a:p>
            <a:pPr>
              <a:buNone/>
            </a:pPr>
            <a:r>
              <a:rPr lang="en-GB" altLang="sv-SE" sz="2000" b="1" dirty="0" smtClean="0"/>
              <a:t>Chengdu, China, 08 - 12 October 2018</a:t>
            </a:r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sv-SE" sz="2000" b="1" dirty="0" smtClean="0"/>
              <a:t>6.6.4</a:t>
            </a:r>
            <a:endParaRPr lang="sv-SE" altLang="sv-SE" sz="20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r>
              <a:rPr lang="en-US" altLang="sv-SE" sz="2800" dirty="0" smtClean="0"/>
              <a:t>Background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1971611"/>
              </p:ext>
            </p:extLst>
          </p:nvPr>
        </p:nvGraphicFramePr>
        <p:xfrm>
          <a:off x="1763688" y="1700808"/>
          <a:ext cx="518457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Parameters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Value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Bandwidth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10MHz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Channel</a:t>
                      </a:r>
                      <a:r>
                        <a:rPr lang="en-US" altLang="zh-CN" sz="1200" baseline="0" dirty="0"/>
                        <a:t> model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EPA5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CFI (OFDM</a:t>
                      </a:r>
                      <a:r>
                        <a:rPr lang="en-US" altLang="zh-CN" sz="1200" baseline="0" dirty="0"/>
                        <a:t> symbol for control channel)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Duplex mode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FDD, TDD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578802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For 1024QAM demodulation requirements, the</a:t>
            </a:r>
            <a:r>
              <a:rPr lang="en-US" altLang="ko-KR" sz="2000" dirty="0"/>
              <a:t> </a:t>
            </a:r>
            <a:r>
              <a:rPr lang="en-US" altLang="ko-KR" sz="2000" dirty="0" smtClean="0"/>
              <a:t>following </a:t>
            </a:r>
            <a:r>
              <a:rPr lang="en-US" altLang="ko-KR" sz="2000" dirty="0" smtClean="0">
                <a:solidFill>
                  <a:prstClr val="black"/>
                </a:solidFill>
              </a:rPr>
              <a:t>test cases are agreed to be defined for both FDD and TDD:</a:t>
            </a:r>
            <a:endParaRPr lang="en-US" altLang="ko-KR" sz="2000" dirty="0">
              <a:solidFill>
                <a:prstClr val="black"/>
              </a:solidFill>
            </a:endParaRPr>
          </a:p>
        </p:txBody>
      </p:sp>
      <p:graphicFrame>
        <p:nvGraphicFramePr>
          <p:cNvPr id="8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4345313"/>
              </p:ext>
            </p:extLst>
          </p:nvPr>
        </p:nvGraphicFramePr>
        <p:xfrm>
          <a:off x="899592" y="3140968"/>
          <a:ext cx="7560841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1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30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811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9457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No.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PMI feedback (pre-coding)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MIMO</a:t>
                      </a:r>
                      <a:r>
                        <a:rPr lang="en-US" altLang="zh-CN" sz="1400" baseline="0" dirty="0"/>
                        <a:t> layer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Antenna</a:t>
                      </a:r>
                      <a:r>
                        <a:rPr lang="en-US" altLang="zh-CN" sz="1400" baseline="0" dirty="0"/>
                        <a:t> </a:t>
                      </a:r>
                      <a:r>
                        <a:rPr lang="en-US" altLang="zh-CN" sz="1400" baseline="0" dirty="0" err="1"/>
                        <a:t>config</a:t>
                      </a:r>
                      <a:r>
                        <a:rPr lang="en-US" altLang="zh-CN" sz="1400" baseline="0" dirty="0"/>
                        <a:t>.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TM4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Feedback (PUSCH 3-1, Reporting interval =1)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aseline="0" dirty="0"/>
                        <a:t>1-layer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4x2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TM4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feedback (PUSCH 3-1, Reporting interval =1)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aseline="0" dirty="0"/>
                        <a:t>2-layer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4x4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TM9 (Note 1)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Per-PRG Random </a:t>
                      </a:r>
                      <a:r>
                        <a:rPr lang="en-US" altLang="zh-CN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Precoder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1-layer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4x2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941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TM9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feedback</a:t>
                      </a:r>
                      <a:endParaRPr lang="zh-CN" altLang="en-US" sz="1400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2-layer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MCS#23 (with 52752 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4x4 Low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9" name="文本框 1"/>
          <p:cNvSpPr txBox="1"/>
          <p:nvPr/>
        </p:nvSpPr>
        <p:spPr>
          <a:xfrm>
            <a:off x="899592" y="6165304"/>
            <a:ext cx="7416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Note 1: For TM9, configure 4Tx with 2 CRS ports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2135594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SDR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/>
          <a:lstStyle/>
          <a:p>
            <a:r>
              <a:rPr lang="en-US" dirty="0" smtClean="0"/>
              <a:t>Not define 8-layer + 1024QAM SDR test in Rel-15</a:t>
            </a:r>
          </a:p>
          <a:p>
            <a:r>
              <a:rPr lang="en-US" dirty="0" smtClean="0"/>
              <a:t>SDR test applicability</a:t>
            </a:r>
          </a:p>
          <a:p>
            <a:pPr lvl="1"/>
            <a:r>
              <a:rPr lang="en-US" dirty="0" smtClean="0"/>
              <a:t>Option 1: Do not consider mixed modulation order, only test on those band or band combinations that support 1024QAM, follow 4Rx SDR structure</a:t>
            </a:r>
          </a:p>
          <a:p>
            <a:pPr lvl="1"/>
            <a:r>
              <a:rPr lang="en-US" dirty="0" smtClean="0"/>
              <a:t> Option 2: Consider mixed modulation order, the possible combinations: [64QAM, 1024QAM], [256QAM,1024QAM],[1024QAM]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r>
              <a:rPr lang="en-US" altLang="sv-SE" sz="2800" dirty="0"/>
              <a:t>CQI </a:t>
            </a:r>
            <a:r>
              <a:rPr lang="en-US" altLang="sv-SE" sz="2800" dirty="0" smtClean="0"/>
              <a:t>reporting test</a:t>
            </a:r>
            <a:endParaRPr lang="en-US" altLang="sv-SE" sz="28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26243" y="764704"/>
            <a:ext cx="8291513" cy="4752528"/>
          </a:xfrm>
        </p:spPr>
        <p:txBody>
          <a:bodyPr/>
          <a:lstStyle/>
          <a:p>
            <a:pPr marL="0" indent="0">
              <a:spcBef>
                <a:spcPct val="0"/>
              </a:spcBef>
            </a:pPr>
            <a:r>
              <a:rPr lang="en-US" altLang="zh-CN" sz="2800" dirty="0" smtClean="0">
                <a:solidFill>
                  <a:prstClr val="black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Agreed test: </a:t>
            </a:r>
          </a:p>
          <a:p>
            <a:pPr marL="685800" lvl="1">
              <a:spcBef>
                <a:spcPct val="0"/>
              </a:spcBef>
              <a:buFontTx/>
              <a:buChar char="-"/>
            </a:pPr>
            <a:r>
              <a:rPr lang="en-GB" altLang="zh-CN" sz="1800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Minimum requirement PUCCH 1-0 (Cell-Specific Reference Symbols): CRS based TM single codeword with TM1 under static channel in Annex B.1</a:t>
            </a:r>
          </a:p>
          <a:p>
            <a:pPr lvl="2">
              <a:spcBef>
                <a:spcPct val="0"/>
              </a:spcBef>
              <a:buFontTx/>
              <a:buChar char="-"/>
            </a:pPr>
            <a:r>
              <a:rPr lang="en-GB" altLang="zh-CN" sz="1800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Bandwidth:</a:t>
            </a:r>
          </a:p>
          <a:p>
            <a:pPr marL="1657350" lvl="3" indent="-285750">
              <a:spcBef>
                <a:spcPct val="0"/>
              </a:spcBef>
              <a:buFontTx/>
              <a:buChar char="-"/>
            </a:pPr>
            <a:r>
              <a:rPr lang="en-GB" altLang="zh-CN" sz="1800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FDD: 10MHz</a:t>
            </a:r>
          </a:p>
          <a:p>
            <a:pPr marL="1657350" lvl="3" indent="-285750">
              <a:spcBef>
                <a:spcPct val="0"/>
              </a:spcBef>
              <a:buFontTx/>
              <a:buChar char="-"/>
            </a:pPr>
            <a:r>
              <a:rPr lang="en-GB" altLang="zh-CN" sz="1800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TDD: 20MHz</a:t>
            </a:r>
          </a:p>
          <a:p>
            <a:pPr marL="1200150" lvl="2" indent="-285750">
              <a:spcBef>
                <a:spcPct val="0"/>
              </a:spcBef>
              <a:buFontTx/>
              <a:buChar char="-"/>
            </a:pPr>
            <a:endParaRPr lang="en-GB" altLang="zh-CN" sz="1800" dirty="0" smtClean="0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  <a:p>
            <a:pPr marL="400050">
              <a:spcBef>
                <a:spcPct val="0"/>
              </a:spcBef>
            </a:pPr>
            <a:r>
              <a:rPr lang="en-GB" altLang="zh-CN" sz="2600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SNR point: Choose [</a:t>
            </a:r>
            <a:r>
              <a:rPr lang="en-US" sz="2800" dirty="0" smtClean="0"/>
              <a:t>28dB] and [29dB] for FDD and TDD respectively</a:t>
            </a:r>
            <a:endParaRPr lang="en-US" altLang="zh-CN" sz="2600" dirty="0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538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43536</TotalTime>
  <Words>288</Words>
  <Application>Microsoft Office PowerPoint</Application>
  <PresentationFormat>On-screen Show (4:3)</PresentationFormat>
  <Paragraphs>64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Way forward on demodulation and CSI requirements for high capacity stationary wireless link and 1024QAM</vt:lpstr>
      <vt:lpstr>Background</vt:lpstr>
      <vt:lpstr>SDR test</vt:lpstr>
      <vt:lpstr>CQI reporting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Huawei</cp:lastModifiedBy>
  <cp:revision>786</cp:revision>
  <dcterms:created xsi:type="dcterms:W3CDTF">2014-03-20T14:32:54Z</dcterms:created>
  <dcterms:modified xsi:type="dcterms:W3CDTF">2018-10-12T07:36:25Z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(3)LDwEp4q3SGIAsu2bTgA5F6fJkgxAzil6jfGHya1O8a0Yfvr4g2FZTA8tEj0EtQpYWk61PSjc
iLfjTzRxM0YYsh5oZd7ih348M4s2RHIuF7ZzcIijjBKfmHLH6gJPGK/4hlWa7SFMhOTz593o
2JQZuBD5QFDiP/8Qf6nNxo4wToG/cikVbiPX0gstIWlDROVAxizb56E5/Uw9U8MeofEdQHDk
+GIywmYfDIyOk5ROn8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ZcHUhYOGD0jwdzslF33WMuY12Sdsw37zb76Ys8RBTBqSj0C+/wvuR7
VU8NtUnTD7TybBUBK2JB1N+EpHxIPi+5pGbGgAzhaiJdMqiQydAgrkT/00vB2v4JIuJRAGps
ETrNSEuzsgRaK4zSG2NGK46ZONyCjfCeUwyslykH9UjUnnsVrzMeCeJQBdNHK8UOG7HjcSMz
qkLk7dFQaX61IKtom96OnkwBTlu7RULeKfd0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7MFu/8FQP27qvfci5TAPzFTdlxgR755N/5ji
ANTi1OzhnjbBotlFCeXe+aatDwUa54XK4R6BFnkmK+FtYW7iBM0=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2018-05-24 12:02:06Z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1539329776</vt:lpwstr>
  </property>
</Properties>
</file>