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>
        <p:scale>
          <a:sx n="100" d="100"/>
          <a:sy n="100" d="100"/>
        </p:scale>
        <p:origin x="-516" y="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8th – 12th Oct,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Huawei, HiSilicon, …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demodulation and CSI tests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R4-1814230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rule - Control Channel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US" sz="3400" u="sng" dirty="0"/>
              <a:t>Scenario1</a:t>
            </a:r>
            <a:r>
              <a:rPr lang="en-US" sz="3400" dirty="0"/>
              <a:t>: All test cases </a:t>
            </a:r>
            <a:r>
              <a:rPr lang="en-GB" sz="3400" dirty="0"/>
              <a:t>specified in 8.2 to 8.8 for control channel with 2Rx</a:t>
            </a:r>
            <a:r>
              <a:rPr lang="en-GB" sz="3400" i="1" dirty="0"/>
              <a:t> </a:t>
            </a:r>
          </a:p>
          <a:p>
            <a:pPr lvl="1"/>
            <a:r>
              <a:rPr lang="en-GB" sz="3000" dirty="0" smtClean="0"/>
              <a:t>For </a:t>
            </a:r>
            <a:r>
              <a:rPr lang="en-GB" sz="3000" dirty="0"/>
              <a:t>UE with supported 2Rx RF bands: UE is tested </a:t>
            </a:r>
            <a:r>
              <a:rPr lang="en-US" sz="3000" dirty="0"/>
              <a:t>on any of the 2Rx supported RF band,</a:t>
            </a:r>
            <a:r>
              <a:rPr lang="en-GB" sz="3000" dirty="0"/>
              <a:t> requirements specified with 2Rx should be applied.</a:t>
            </a:r>
          </a:p>
          <a:p>
            <a:pPr lvl="1"/>
            <a:r>
              <a:rPr lang="en-GB" sz="3000" dirty="0" smtClean="0"/>
              <a:t>For </a:t>
            </a:r>
            <a:r>
              <a:rPr lang="en-GB" sz="3000" dirty="0"/>
              <a:t>UE without </a:t>
            </a:r>
            <a:r>
              <a:rPr lang="en-GB" sz="3000" dirty="0" smtClean="0"/>
              <a:t>any 2Rx </a:t>
            </a:r>
            <a:r>
              <a:rPr lang="en-GB" sz="3000" dirty="0"/>
              <a:t>supported </a:t>
            </a:r>
            <a:r>
              <a:rPr lang="en-GB" sz="3000" dirty="0" smtClean="0"/>
              <a:t>RF bands or 4Rx supported RF bands </a:t>
            </a:r>
            <a:r>
              <a:rPr lang="en-GB" sz="3000" dirty="0"/>
              <a:t>: </a:t>
            </a:r>
            <a:r>
              <a:rPr lang="en-GB" sz="2600" dirty="0" smtClean="0"/>
              <a:t>UE </a:t>
            </a:r>
            <a:r>
              <a:rPr lang="en-GB" sz="2600" dirty="0"/>
              <a:t>is tested on any of the 8Rx supported RF bands, requirements specified with 2Rx by tightening  1.5dB should be </a:t>
            </a:r>
            <a:r>
              <a:rPr lang="en-GB" sz="2600" dirty="0" smtClean="0"/>
              <a:t>applied</a:t>
            </a:r>
          </a:p>
          <a:p>
            <a:pPr lvl="1"/>
            <a:r>
              <a:rPr lang="en-GB" sz="3000" dirty="0" smtClean="0"/>
              <a:t>For UE without 2Rx supported RF bands but with 4Rx supported RF bands</a:t>
            </a:r>
            <a:endParaRPr lang="en-GB" sz="2600" dirty="0" smtClean="0"/>
          </a:p>
          <a:p>
            <a:pPr lvl="2"/>
            <a:r>
              <a:rPr lang="en-GB" sz="2200" dirty="0" smtClean="0"/>
              <a:t>Option 1: UE is tested on any of the 8Rx supported RF bands, requirements specified with 2Rx by tightening  1.5dB should be applied</a:t>
            </a:r>
          </a:p>
          <a:p>
            <a:pPr lvl="2"/>
            <a:r>
              <a:rPr lang="en-GB" sz="2600" dirty="0" smtClean="0"/>
              <a:t>Option 2: </a:t>
            </a:r>
            <a:r>
              <a:rPr lang="en-GB" sz="2200" dirty="0" smtClean="0"/>
              <a:t>UE is tested on any of the 4Rx supported RF bands, requirements specified with 2Rx by tightening  1.5dB should be applied</a:t>
            </a:r>
          </a:p>
          <a:p>
            <a:pPr lvl="1"/>
            <a:endParaRPr lang="en-GB" sz="3000" dirty="0">
              <a:solidFill>
                <a:srgbClr val="92D050"/>
              </a:solidFill>
            </a:endParaRPr>
          </a:p>
          <a:p>
            <a:pPr lvl="0"/>
            <a:r>
              <a:rPr lang="en-US" sz="3400" u="sng" dirty="0"/>
              <a:t>Scenario2</a:t>
            </a:r>
            <a:r>
              <a:rPr lang="en-US" sz="3400" dirty="0"/>
              <a:t>: All test cases specified in 8.10 for control channel with 4Rx</a:t>
            </a:r>
          </a:p>
          <a:p>
            <a:pPr lvl="1"/>
            <a:r>
              <a:rPr lang="en-US" sz="3000" dirty="0"/>
              <a:t> </a:t>
            </a:r>
            <a:r>
              <a:rPr lang="en-US" sz="3000" dirty="0" smtClean="0"/>
              <a:t>For </a:t>
            </a:r>
            <a:r>
              <a:rPr lang="en-US" sz="3000" dirty="0"/>
              <a:t>UE with </a:t>
            </a:r>
            <a:r>
              <a:rPr lang="en-US" sz="3000" dirty="0" smtClean="0"/>
              <a:t>4Rx supported bands</a:t>
            </a:r>
            <a:r>
              <a:rPr lang="en-US" sz="3000" dirty="0"/>
              <a:t>: UE is tested on any of the 4Rx supported RF </a:t>
            </a:r>
            <a:r>
              <a:rPr lang="en-US" sz="3000" dirty="0" smtClean="0"/>
              <a:t>bands, </a:t>
            </a:r>
            <a:r>
              <a:rPr lang="en-GB" sz="3000" dirty="0"/>
              <a:t>requirements specified with 4Rx should be applied</a:t>
            </a:r>
          </a:p>
          <a:p>
            <a:pPr lvl="1"/>
            <a:r>
              <a:rPr lang="en-GB" sz="3000" dirty="0" smtClean="0"/>
              <a:t>For </a:t>
            </a:r>
            <a:r>
              <a:rPr lang="en-GB" sz="3000" dirty="0"/>
              <a:t>UE without </a:t>
            </a:r>
            <a:r>
              <a:rPr lang="en-GB" sz="3000" dirty="0" smtClean="0"/>
              <a:t>4Rx supported bands</a:t>
            </a:r>
            <a:r>
              <a:rPr lang="en-GB" sz="3000" dirty="0"/>
              <a:t>: UE is tested on any of the 8Rx supported RF bands, requirements specified with 4Rx should be applied</a:t>
            </a:r>
            <a:r>
              <a:rPr lang="en-GB" sz="3000" dirty="0" smtClean="0"/>
              <a:t>.</a:t>
            </a:r>
            <a:endParaRPr lang="en-GB" sz="3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need to be considered for CA</a:t>
            </a:r>
          </a:p>
          <a:p>
            <a:pPr lvl="1"/>
            <a:r>
              <a:rPr lang="en-US" dirty="0" smtClean="0"/>
              <a:t>Simulations for single carrier demodulation performance for other bandwidths other than 10MHz are needed </a:t>
            </a:r>
            <a:endParaRPr lang="en-US" dirty="0" smtClean="0"/>
          </a:p>
          <a:p>
            <a:pPr lvl="1"/>
            <a:r>
              <a:rPr lang="en-US" dirty="0" smtClean="0"/>
              <a:t>Test </a:t>
            </a:r>
            <a:r>
              <a:rPr lang="en-US" dirty="0" smtClean="0"/>
              <a:t>applicability rule </a:t>
            </a:r>
            <a:r>
              <a:rPr lang="en-US" dirty="0" smtClean="0"/>
              <a:t>and antenna connection for </a:t>
            </a:r>
            <a:r>
              <a:rPr lang="en-US" dirty="0" smtClean="0"/>
              <a:t>CA </a:t>
            </a:r>
            <a:r>
              <a:rPr lang="en-US" dirty="0" smtClean="0"/>
              <a:t>test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26368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SDR </a:t>
            </a:r>
            <a:r>
              <a:rPr lang="en-US" altLang="zh-CN" sz="3600" dirty="0" smtClean="0"/>
              <a:t>tests applicability rule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30120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/>
              <a:t>Option1: Follow </a:t>
            </a:r>
            <a:r>
              <a:rPr lang="en-US" sz="2400" dirty="0"/>
              <a:t>the 4Rx approach with the consideration of </a:t>
            </a:r>
            <a:r>
              <a:rPr lang="en-US" sz="2400" dirty="0" smtClean="0"/>
              <a:t>a </a:t>
            </a:r>
            <a:r>
              <a:rPr lang="en-GB" sz="2400" dirty="0" smtClean="0"/>
              <a:t>scaling factor</a:t>
            </a:r>
            <a:r>
              <a:rPr lang="en-GB" sz="2400" dirty="0" smtClean="0"/>
              <a:t>; e.g.</a:t>
            </a:r>
          </a:p>
          <a:p>
            <a:pPr>
              <a:spcBef>
                <a:spcPts val="0"/>
              </a:spcBef>
            </a:pPr>
            <a:endParaRPr lang="en-GB" sz="2400" dirty="0" smtClean="0"/>
          </a:p>
          <a:p>
            <a:pPr>
              <a:spcBef>
                <a:spcPts val="0"/>
              </a:spcBef>
            </a:pPr>
            <a:endParaRPr lang="en-GB" sz="2400" dirty="0" smtClean="0"/>
          </a:p>
          <a:p>
            <a:pPr>
              <a:spcBef>
                <a:spcPts val="0"/>
              </a:spcBef>
            </a:pPr>
            <a:endParaRPr lang="en-GB" sz="2400" dirty="0" smtClean="0"/>
          </a:p>
          <a:p>
            <a:pPr>
              <a:spcBef>
                <a:spcPts val="0"/>
              </a:spcBef>
            </a:pPr>
            <a:r>
              <a:rPr lang="en-US" sz="2400" smtClean="0"/>
              <a:t>Other </a:t>
            </a:r>
            <a:r>
              <a:rPr lang="en-US" sz="2400" dirty="0" smtClean="0"/>
              <a:t>options not precluded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19168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7858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05807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8495</TotalTime>
  <Words>290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#88Bis  Chengdu, China, 8th – 12th Oct, 2018</vt:lpstr>
      <vt:lpstr>Applicability rule - Control Channel</vt:lpstr>
      <vt:lpstr>CA test</vt:lpstr>
      <vt:lpstr>SDR tests applicability rule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217</cp:revision>
  <dcterms:created xsi:type="dcterms:W3CDTF">2016-01-12T08:39:50Z</dcterms:created>
  <dcterms:modified xsi:type="dcterms:W3CDTF">2018-10-12T09:27:20Z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(3)xpkSyWQqVMs+V1XBOkkG3bUNjy9r2TSDmOZXnpZ+97MGK6yUtvUvsmgm8rgVp7wIkwrtULoz
S2XdMd6oenEGHg6lZjv5Xswkl4lm17MvLYeb+R1/+gptvan89tigBBIETrUb3bNvxNOLVmtB
0jZmY9/JX5Kf37GGdf0mOiQxS2VGCzCHqYRFvfqcqTnHV7K0zTYc8IOMYGLUJMlDHvUaaOZm
Eo29FMW9pr3HKvMl/L</vt:lpwstr>
  </property>
  <property fmtid="{D5CDD505-2E9C-101B-9397-08002B2CF9AE}" pid="3" name="_2015_ms_pID_7253431">
    <vt:lpwstr>sF62NWeGJp99qXP1dUqRY+XCWQNCIfHB2YW/Dh7u0FTM+zAwNRNFzc
UCH/DM2WKsM0FaeBkYslvM7/SAHKynnx0wDwDxsQkVluB5Y1zWD8IpoHv/tuiJnno+fG/zoG
kuW85bcX9qe88iaYoA9c9G7MhkmbRxu8xo+9SxVexE9nxfTBIzFQwVihPBZVO0FVzYhgELL5
+pejW6k7io4yjhbO68PPk9swajDmYycslO+U</vt:lpwstr>
  </property>
  <property fmtid="{D5CDD505-2E9C-101B-9397-08002B2CF9AE}" pid="4" name="_2015_ms_pID_7253432">
    <vt:lpwstr>KANI2T81DLg/GZp2VEBusuxECa3eD99wEsSY
jn8RDSY1hrVXNhNKkKhyKAk/afVU/lQkqeUUBQNs6mWwPGoR3Fs=</vt:lpwstr>
  </property>
  <property fmtid="{D5CDD505-2E9C-101B-9397-08002B2CF9AE}" pid="5" name="TitusGUID">
    <vt:lpwstr>424ac743-d9cd-4118-8cfc-2fdbaff95540</vt:lpwstr>
  </property>
  <property fmtid="{D5CDD505-2E9C-101B-9397-08002B2CF9AE}" pid="6" name="CTP_TimeStamp">
    <vt:lpwstr>2018-05-24 04:11:12Z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1539330588</vt:lpwstr>
  </property>
</Properties>
</file>