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>
        <p:scale>
          <a:sx n="89" d="100"/>
          <a:sy n="89" d="100"/>
        </p:scale>
        <p:origin x="-1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5D57F0A4-AF84-4F03-A9D3-15E9293D2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9F30033F-44D9-48D3-A492-10D94B441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E7DF452-DD69-48B0-9BD2-FBF29490C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AD9A5551-5A37-4F07-887C-EFCCC60E0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856BDD25-E276-4B3F-8871-75B9ED1E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1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8F833DD9-22AD-4A14-AAE0-2339A49D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07664DB2-5D3D-41D5-A6F6-E693B73E0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34ABCE9-28CB-476E-ACEE-BD586E64F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EF10FF45-0B86-44FF-A3A6-8C7DDC34D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9641E915-5079-4AF3-A85A-C14FA82CA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07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079AE9CC-5395-4AE3-9269-2BD412964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CCFD5ABD-BC81-4E9C-B699-FD83B3D51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506C72EA-B15E-4B65-889E-FDF95A9AB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8E5038F0-47CC-4341-A893-AC88D7C08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5E7CB3D9-4D1B-4B72-B352-8AB19449E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65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7EB7DE4E-FF2E-4EE4-BE19-60FD0E0F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205B4DFA-0904-4007-961F-467780B54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85775DE-7AB1-457A-BD57-C266C8195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C1FAE2C3-D2F1-4953-BBC1-9B6CAD7E8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14D5487B-3409-41D7-99B8-CC1922D5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98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59695E6B-BCF8-4211-B52B-11961FD4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5F49701B-3080-423F-94D6-0E57C86FD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0D5A66F9-4D2A-4DFE-8657-67794897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9A43648F-1B5E-456C-ACBF-C4B4E592F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270F94E0-0076-4DF9-8AB4-0DDBF1DB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136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B7EE501A-DF56-4F5C-947A-8CEA658AB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DB3080EE-CA1F-4C28-A0A8-A6E08D580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DB749F71-EE3F-4E0E-9B36-5925E7F8D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949A4513-6C12-49D8-B705-AD681A6CD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A2B431E-65B7-4530-ACE0-CA111E3D1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EBD0C9F-ADE4-49F3-B9B9-1D91D1429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30A68EE4-7EEA-46B1-AD93-B820FF08B407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667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50CF82E-2EC7-4B38-838B-481E7388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AD509214-3ED4-4274-8797-5CBBEE76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271C295-4364-4617-8102-962D45E6B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7CAEB3EA-0A8C-4D31-A704-9C5517FB4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4B7DAD31-B281-4752-BF4B-A4D347E638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B288C771-C9F4-4E37-8006-259C72581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0480622-B9D7-4CC5-BA69-DDA9D135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AD088D17-DE6C-4874-A9B6-E028A0372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8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757531EF-9F88-49EE-9A2E-9792C73E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2F5ADE55-4B66-46B2-9FFC-BD0E2A67C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8496EE3D-2C72-4BCC-B2D3-B67BBD1F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8308CECD-FE79-464A-9931-7FB3BFBB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64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BDCCAD76-F8F0-41E2-AC8A-47A4E4EC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278BA1A4-BABA-48B8-854C-22435508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D8E0C251-0605-46CE-9081-1EC40FDF2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226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130EFE2-9CC5-45C4-8D95-4C2781C5D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C007C93E-A2AC-4715-BC7E-33151596C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ED30C69F-06D4-4354-90AA-098DF1332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BFC050B8-EE1B-47CB-A8E7-FA5F9CE0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EEFB8EA8-D277-4248-A9D6-E7A9C640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8CF38368-BA35-41EF-93B7-6CD8FA66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001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28BE66A-8C24-4E0C-A839-2416EFD7F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32BE46A7-F45B-4C2A-8551-3A62C5C29B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A7A990E4-E530-42A4-8F20-8C11333F9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02123474-0F65-4F84-B0D2-F2E87B4CD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CB53C941-0926-462D-B45B-6787FF27E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152F1BE-2367-4995-BF8E-5AC64ED0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42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E5660542-C6AB-447D-A0D2-89B38A2E8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71" y="44335"/>
            <a:ext cx="10515600" cy="515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867E465E-7705-4DC1-9B20-60810F16E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796" y="931025"/>
            <a:ext cx="11826240" cy="5245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E5DE3A2C-F906-497B-B364-70864A3CE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72A43-778E-4A09-B8F9-A1939F9ABB4C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5B7D3C24-3E20-4873-A61B-6D6F788963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08C3BD40-B3E5-417A-9843-B07F161A3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6D02F4AD-D697-4F7D-981A-CF32BCD39158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MSIPCMContentMarking" descr="{&quot;HashCode&quot;:-169759003,&quot;Placement&quot;:&quot;Footer&quot;}">
            <a:extLst>
              <a:ext uri="{FF2B5EF4-FFF2-40B4-BE49-F238E27FC236}">
                <a16:creationId xmlns:a16="http://schemas.microsoft.com/office/drawing/2014/main" xmlns="" id="{64186563-1FBC-4FB3-BFFC-1A56F680E745}"/>
              </a:ext>
            </a:extLst>
          </p:cNvPr>
          <p:cNvSpPr txBox="1"/>
          <p:nvPr userDrawn="1"/>
        </p:nvSpPr>
        <p:spPr>
          <a:xfrm>
            <a:off x="5563745" y="6640354"/>
            <a:ext cx="1064511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800">
                <a:solidFill>
                  <a:srgbClr val="001753"/>
                </a:solidFill>
                <a:latin typeface="Arial" panose="020B0604020202020204" pitchFamily="34" charset="0"/>
              </a:rPr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35559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515A16-5FEA-4320-A856-7FD6062C6E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sz="4800" dirty="0"/>
              <a:t>WF </a:t>
            </a:r>
            <a:r>
              <a:rPr lang="en-GB" sz="4800" dirty="0"/>
              <a:t>uplink non-</a:t>
            </a:r>
            <a:r>
              <a:rPr lang="en-US" altLang="ja-JP" sz="4800" dirty="0"/>
              <a:t>contiguous </a:t>
            </a:r>
            <a:r>
              <a:rPr lang="en-GB" sz="4800" dirty="0"/>
              <a:t>CA in Rel.16 independent work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2400" dirty="0" smtClean="0"/>
              <a:t>Section 9.3.3</a:t>
            </a:r>
            <a:endParaRPr kumimoji="1" lang="ja-JP" altLang="en-US" sz="2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09EFF81E-76B4-467C-AC40-D6CC8A2BF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3188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Verizon, </a:t>
            </a:r>
            <a:r>
              <a:rPr kumimoji="1" lang="en-US" altLang="ja-JP" dirty="0" smtClean="0"/>
              <a:t>AT&amp;T</a:t>
            </a:r>
            <a:r>
              <a:rPr kumimoji="1" lang="en-US" altLang="ja-JP" dirty="0"/>
              <a:t>, </a:t>
            </a:r>
            <a:r>
              <a:rPr kumimoji="1" lang="en-US" altLang="ja-JP" dirty="0" smtClean="0"/>
              <a:t>KDDI, T-Mobile, Ericsson</a:t>
            </a:r>
            <a:r>
              <a:rPr kumimoji="1" lang="en-US" altLang="ja-JP" dirty="0"/>
              <a:t>, Nokia, Qualcomm, </a:t>
            </a:r>
            <a:r>
              <a:rPr kumimoji="1" lang="en-US" altLang="ja-JP" dirty="0" smtClean="0"/>
              <a:t>Motorola Mobility,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LG Electronics</a:t>
            </a:r>
            <a:endParaRPr kumimoji="1" lang="ja-JP" altLang="en-US" dirty="0"/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xmlns="" id="{09EFF81E-76B4-467C-AC40-D6CC8A2BF77A}"/>
              </a:ext>
            </a:extLst>
          </p:cNvPr>
          <p:cNvSpPr txBox="1">
            <a:spLocks/>
          </p:cNvSpPr>
          <p:nvPr/>
        </p:nvSpPr>
        <p:spPr>
          <a:xfrm>
            <a:off x="9692640" y="138892"/>
            <a:ext cx="2052021" cy="44202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kumimoji="1" sz="20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mtClean="0"/>
              <a:t>Draft R4-1814172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934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1F1AEA-B13F-4811-90E5-263CDAD2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E46FB8CB-6C40-48BA-A648-1D9405C41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FR2 non-contiguous uplink CA has been in scope of Rel-15 in the approved WID [1].</a:t>
            </a:r>
          </a:p>
          <a:p>
            <a:pPr lvl="1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The configurations are accidently missed in RAN4 Rel-15 specs.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For completion of Rel-15, operators proposed FR2 intra-band non-contiguous UL CA because the network deployment is expected already in Rel-15 time frame.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RAN4 agreed, due to lack of time, that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requirements which are not in the exception sheet will be out of scope of Rel-15 RAN4 specifications including non-contiguous UL CA.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However, it is essential for operators and supporting vendors to specify non-contiguous uplink CA requirement in time. </a:t>
            </a:r>
          </a:p>
        </p:txBody>
      </p:sp>
    </p:spTree>
    <p:extLst>
      <p:ext uri="{BB962C8B-B14F-4D97-AF65-F5344CB8AC3E}">
        <p14:creationId xmlns:p14="http://schemas.microsoft.com/office/powerpoint/2010/main" val="683009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2A0FE48-49EC-4B74-B0CC-76A7D7B46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7DB0E95-667E-4EAF-AE45-0E3FDAB0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FR2 non-contiguous </a:t>
            </a:r>
            <a:r>
              <a:rPr lang="en-US" altLang="ja-JP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uplink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 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is release-independent from Rel-15.</a:t>
            </a:r>
          </a:p>
          <a:p>
            <a:pPr lvl="1"/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Introduce the FR2 uplink non-contiguous CA requirement in the beginning of Rel-16</a:t>
            </a:r>
          </a:p>
          <a:p>
            <a:pPr lvl="1"/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RAN4 informs this accidentally missed requirement from Rel-15 for Plenary so that work on non-contiguous CA can be ensured.</a:t>
            </a:r>
          </a:p>
        </p:txBody>
      </p:sp>
    </p:spTree>
    <p:extLst>
      <p:ext uri="{BB962C8B-B14F-4D97-AF65-F5344CB8AC3E}">
        <p14:creationId xmlns:p14="http://schemas.microsoft.com/office/powerpoint/2010/main" val="248565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2A0FE48-49EC-4B74-B0CC-76A7D7B46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7DB0E95-667E-4EAF-AE45-0E3FDAB0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RP-181885, “Revised WID on Dual Connectivity (EN-DC) of 1 LTE band (1DL/1UL) and 1 NR band (1DL/1UL)”,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NTT DOCOMO, INC. </a:t>
            </a:r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en-US" altLang="ja-JP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64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213</Words>
  <Application>Microsoft Office PowerPoint</Application>
  <PresentationFormat>Custom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uplink non-contiguous CA in Rel.16 independent work  Section 9.3.3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oguma.yt@gmail.com</dc:creator>
  <cp:lastModifiedBy>User</cp:lastModifiedBy>
  <cp:revision>76</cp:revision>
  <dcterms:created xsi:type="dcterms:W3CDTF">2018-07-16T09:06:36Z</dcterms:created>
  <dcterms:modified xsi:type="dcterms:W3CDTF">2018-10-12T07:22:26Z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6cc7c65-2b09-40ab-abef-d10548338a3b_Enabled">
    <vt:lpwstr>True</vt:lpwstr>
  </property>
  <property fmtid="{D5CDD505-2E9C-101B-9397-08002B2CF9AE}" pid="3" name="MSIP_Label_46cc7c65-2b09-40ab-abef-d10548338a3b_SiteId">
    <vt:lpwstr>5d471751-9675-428d-917b-70f44f9630b0</vt:lpwstr>
  </property>
  <property fmtid="{D5CDD505-2E9C-101B-9397-08002B2CF9AE}" pid="4" name="MSIP_Label_46cc7c65-2b09-40ab-abef-d10548338a3b_Owner">
    <vt:lpwstr>hisashi.onozawa@nokia.com</vt:lpwstr>
  </property>
  <property fmtid="{D5CDD505-2E9C-101B-9397-08002B2CF9AE}" pid="5" name="MSIP_Label_46cc7c65-2b09-40ab-abef-d10548338a3b_SetDate">
    <vt:lpwstr>2018-10-12T03:35:51.4279549Z</vt:lpwstr>
  </property>
  <property fmtid="{D5CDD505-2E9C-101B-9397-08002B2CF9AE}" pid="6" name="MSIP_Label_46cc7c65-2b09-40ab-abef-d10548338a3b_Name">
    <vt:lpwstr>Nokia internal use</vt:lpwstr>
  </property>
  <property fmtid="{D5CDD505-2E9C-101B-9397-08002B2CF9AE}" pid="7" name="MSIP_Label_46cc7c65-2b09-40ab-abef-d10548338a3b_Application">
    <vt:lpwstr>Microsoft Azure Information Protection</vt:lpwstr>
  </property>
  <property fmtid="{D5CDD505-2E9C-101B-9397-08002B2CF9AE}" pid="8" name="MSIP_Label_46cc7c65-2b09-40ab-abef-d10548338a3b_Extended_MSFT_Method">
    <vt:lpwstr>Manual</vt:lpwstr>
  </property>
  <property fmtid="{D5CDD505-2E9C-101B-9397-08002B2CF9AE}" pid="9" name="Sensitivity">
    <vt:lpwstr>Nokia internal use</vt:lpwstr>
  </property>
</Properties>
</file>