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8" r:id="rId3"/>
    <p:sldId id="30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NB-IoT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#88bis	                                           R4-1814031</a:t>
            </a:r>
          </a:p>
          <a:p>
            <a:pPr>
              <a:buNone/>
            </a:pPr>
            <a:r>
              <a:rPr lang="en-US" altLang="zh-CN" sz="2000" b="1" dirty="0"/>
              <a:t>Chengdu, P.R of China, 8 – 13 October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6.4.4.1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652423"/>
              </p:ext>
            </p:extLst>
          </p:nvPr>
        </p:nvGraphicFramePr>
        <p:xfrm>
          <a:off x="1524000" y="1628800"/>
          <a:ext cx="6096000" cy="4955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diversity, 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Combining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combining;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537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87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3527A-C152-4E13-8DB3-760A7B28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NB-IoT (2/2)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EC0265B-1C91-421F-A44D-EF5D939DE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376119"/>
              </p:ext>
            </p:extLst>
          </p:nvPr>
        </p:nvGraphicFramePr>
        <p:xfrm>
          <a:off x="1403648" y="1844824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4.0960e-08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1.6384e-07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230.4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6.5536e-07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460.8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2.6214e-06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385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37403</TotalTime>
  <Words>137</Words>
  <Application>Microsoft Office PowerPoint</Application>
  <PresentationFormat>On-screen Show (4:3)</PresentationFormat>
  <Paragraphs>42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Updated simulation assumptions for Rel-15 NB-IoT WUS</vt:lpstr>
      <vt:lpstr>WUS simulation assumptions for Rel-15 NB-IoT (1/2)</vt:lpstr>
      <vt:lpstr>WUS simulation assumptions for Rel-15 NB-IoT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724</cp:revision>
  <dcterms:created xsi:type="dcterms:W3CDTF">2014-03-20T14:32:54Z</dcterms:created>
  <dcterms:modified xsi:type="dcterms:W3CDTF">2018-10-11T08:56:09Z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