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5"/>
  </p:notesMasterIdLst>
  <p:sldIdLst>
    <p:sldId id="256" r:id="rId2"/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68" d="100"/>
          <a:sy n="68" d="100"/>
        </p:scale>
        <p:origin x="157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10/11/2018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2018/10/11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2018/10/11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2018/10/11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2018/10/11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2018/10/11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2018/10/11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/>
              <a:t>Updated simulation assumptions for Rel-15 MTC WUS</a:t>
            </a:r>
            <a:endParaRPr lang="en-US" sz="400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Ericsson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#88bis	                                           R4-1814030</a:t>
            </a:r>
          </a:p>
          <a:p>
            <a:pPr>
              <a:buNone/>
            </a:pPr>
            <a:r>
              <a:rPr lang="en-US" altLang="zh-CN" sz="2000" b="1" dirty="0"/>
              <a:t>Chengdu, P.R of China, 8 – 13 October 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6.5.4.1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3DD52-BA6F-4F25-8B16-FC894719C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WUS simulation assumptions for Rel-15 MTC (1/2)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D4C367F-330E-4FC6-A097-CD70631E4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198748"/>
              </p:ext>
            </p:extLst>
          </p:nvPr>
        </p:nvGraphicFramePr>
        <p:xfrm>
          <a:off x="1524000" y="1628800"/>
          <a:ext cx="6096000" cy="53259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389878181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1474074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6029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BS TX antenna configuration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Tx, 2 Tx with transmit diversity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Note: Tx diversity scheme will depend on RAN1 agreements</a:t>
                      </a:r>
                      <a:endParaRPr lang="sv-S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29530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UE Rx antenna configuration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 Rx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19584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WUS </a:t>
                      </a:r>
                      <a:r>
                        <a:rPr lang="en-US" dirty="0"/>
                        <a:t>BW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 PRBs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887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Channel model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 1Hz, ETU 1 Hz, EPA 5 Hz, ETU 30 Hz,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59997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 dB, -15 dB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08764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False alarm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7755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Detection probability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61593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Combining: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Option 1: No combining;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/>
                        <a:t>Option 2: Coherent combining of 2 consecutive WUS subframes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55331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6041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BFAD0-98F6-4A72-9166-7E540E4EE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WUS simulation assumptions for Rel-15 MTC (2/2)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245E3F6-6484-4D00-86C8-FE9B183554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352837"/>
              </p:ext>
            </p:extLst>
          </p:nvPr>
        </p:nvGraphicFramePr>
        <p:xfrm>
          <a:off x="1331640" y="1988840"/>
          <a:ext cx="60960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69581847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27547121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9513897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DRX cycle (s)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Frequency drift [Hz]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Timing drift [us]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8399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0.32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44.4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4.69006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529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0.64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58.8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4.69774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3938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1.28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87.6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4.72846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7952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2.56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145.2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4.85134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5985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19937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37692</TotalTime>
  <Words>146</Words>
  <Application>Microsoft Office PowerPoint</Application>
  <PresentationFormat>On-screen Show (4:3)</PresentationFormat>
  <Paragraphs>43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SimSun</vt:lpstr>
      <vt:lpstr>SimSun</vt:lpstr>
      <vt:lpstr>Arial</vt:lpstr>
      <vt:lpstr>Calibri</vt:lpstr>
      <vt:lpstr>Office 主题</vt:lpstr>
      <vt:lpstr>Updated simulation assumptions for Rel-15 MTC WUS</vt:lpstr>
      <vt:lpstr>WUS simulation assumptions for Rel-15 MTC (1/2)</vt:lpstr>
      <vt:lpstr>WUS simulation assumptions for Rel-15 MTC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Santhan Thangarasa</cp:lastModifiedBy>
  <cp:revision>730</cp:revision>
  <dcterms:created xsi:type="dcterms:W3CDTF">2014-03-20T14:32:54Z</dcterms:created>
  <dcterms:modified xsi:type="dcterms:W3CDTF">2018-10-11T08:55:40Z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(3)T2JHGNzucdt3XupdiMqsB6o61XkNim+vMSClXZ6JMGb0vg3YLhODAVu8kZoCOcKh0DeNtgNv
bil284PVJrDY12ORjJcZ9s3p4/s/vuR/c3/+CYhM7lxsrk2KWRAZWYZvzD4tQJFQMc2sHHVB
0ZWf2xQzftveW3olwURlni+Iz51a2TZR4tE2kdoaHlrjUUnB560GPFrIAJ1CO9fFzvm3v+rn
w9wXwEoBFd2VpgXnfa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MZekN0OxKn3TE8tcTmR6XkugTt3gXNZV0B8EQZKsCzB/1bRttS3RSy
tBPSN+vkPoEcym/T1/MmDHpN+JSQFQcJeu4N1dquvk6RFkLTtz0F5riTC4jPdErDwH6a1wrJ
lmdNskZV2wb8JDJQCS6svJwAvd6E38rzb7ypGCJhLT2a+F4QPhwxtPcz8mhiw2dqR+u/0d6P
ghB5r15lVSe2q/DwBmkgzCjOUNtXMJgNvph/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j0RdKlr4JD/bR/e2HhuW92Qmr/xz+1glXFH7
8vP4f874Mhiv+W9A/w4nO5hGyzvGtyglROvFyvaS5Ge0/92S35k=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1516816685</vt:lpwstr>
  </property>
  <property fmtid="{D5CDD505-2E9C-101B-9397-08002B2CF9AE}" pid="13" name="TitusGUID">
    <vt:lpwstr>e69b6800-2d67-4fa1-8076-5bc2d328c7d9</vt:lpwstr>
  </property>
  <property fmtid="{D5CDD505-2E9C-101B-9397-08002B2CF9AE}" pid="14" name="CTP_TimeStamp">
    <vt:lpwstr>2018-01-25 20:08:38Z</vt:lpwstr>
  </property>
  <property fmtid="{D5CDD505-2E9C-101B-9397-08002B2CF9AE}" pid="15" name="CTP_BU">
    <vt:lpwstr>NA</vt:lpwstr>
  </property>
  <property fmtid="{D5CDD505-2E9C-101B-9397-08002B2CF9AE}" pid="16" name="CTP_IDSID">
    <vt:lpwstr>NA</vt:lpwstr>
  </property>
  <property fmtid="{D5CDD505-2E9C-101B-9397-08002B2CF9AE}" pid="17" name="CTP_WWID">
    <vt:lpwstr>NA</vt:lpwstr>
  </property>
  <property fmtid="{D5CDD505-2E9C-101B-9397-08002B2CF9AE}" pid="18" name="CTPClassification">
    <vt:lpwstr>CTP_NT</vt:lpwstr>
  </property>
</Properties>
</file>