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278" y="1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2018/10/12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479" y="2613680"/>
            <a:ext cx="8123274" cy="2228908"/>
          </a:xfrm>
        </p:spPr>
        <p:txBody>
          <a:bodyPr anchor="t">
            <a:normAutofit/>
          </a:bodyPr>
          <a:lstStyle/>
          <a:p>
            <a:r>
              <a:rPr lang="en-US" sz="4400" dirty="0"/>
              <a:t>WF </a:t>
            </a:r>
            <a:r>
              <a:rPr lang="en-US" sz="4400" dirty="0" smtClean="0"/>
              <a:t>for new capability </a:t>
            </a:r>
            <a:r>
              <a:rPr lang="en-US" sz="4400" dirty="0" err="1" smtClean="0"/>
              <a:t>signalling</a:t>
            </a:r>
            <a:r>
              <a:rPr lang="en-US" sz="4400" dirty="0" smtClean="0"/>
              <a:t> for intra-band EN-DC and </a:t>
            </a:r>
            <a:r>
              <a:rPr lang="en-US" sz="4400" dirty="0"/>
              <a:t>NR CA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/>
              <a:t>CHTTL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#88bis 		 </a:t>
            </a:r>
            <a:r>
              <a:rPr lang="en-GB" altLang="zh-CN" sz="2400" b="1" dirty="0" smtClean="0"/>
              <a:t>            R4-1813850                                                                       </a:t>
            </a:r>
            <a:r>
              <a:rPr lang="en-GB" altLang="zh-CN" sz="2400" b="1" dirty="0"/>
              <a:t>Chengdu, China, 8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October, 2018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Different RF architectures for intra-band EN-DC have been discussed when introducing intra-band EN-DC combinations</a:t>
            </a:r>
          </a:p>
          <a:p>
            <a:r>
              <a:rPr lang="en-US" altLang="zh-TW" sz="2400" dirty="0"/>
              <a:t>It is beneficial for network to differentiate </a:t>
            </a:r>
            <a:r>
              <a:rPr lang="en-US" altLang="zh-TW" sz="2400" dirty="0" smtClean="0"/>
              <a:t>UEs </a:t>
            </a:r>
            <a:r>
              <a:rPr lang="en-US" altLang="zh-TW" sz="2400" dirty="0"/>
              <a:t>with different capabilities including single uplink/dual uplink support </a:t>
            </a:r>
            <a:r>
              <a:rPr lang="en-US" altLang="zh-TW" sz="2400" dirty="0" smtClean="0"/>
              <a:t>with the assumption of 1PA/2PA architectures [1][2]</a:t>
            </a:r>
          </a:p>
          <a:p>
            <a:pPr lvl="1"/>
            <a:r>
              <a:rPr lang="en-US" altLang="zh-TW" dirty="0"/>
              <a:t>1PA architecture: LTE and NR UL share the same </a:t>
            </a:r>
            <a:r>
              <a:rPr lang="en-US" altLang="zh-TW" dirty="0" smtClean="0"/>
              <a:t>antenna</a:t>
            </a:r>
            <a:endParaRPr lang="en-US" altLang="zh-TW" dirty="0"/>
          </a:p>
          <a:p>
            <a:pPr lvl="1"/>
            <a:r>
              <a:rPr lang="en-US" altLang="zh-TW" dirty="0"/>
              <a:t>2PA architecture: LTE and NR UL use separate antennas</a:t>
            </a:r>
            <a:endParaRPr lang="en-US" altLang="zh-TW" dirty="0" smtClean="0"/>
          </a:p>
          <a:p>
            <a:r>
              <a:rPr lang="en-US" altLang="zh-TW" sz="2400" dirty="0" smtClean="0"/>
              <a:t>With adding a new capability </a:t>
            </a:r>
            <a:r>
              <a:rPr lang="en-US" altLang="zh-TW" sz="2400" dirty="0" err="1" smtClean="0"/>
              <a:t>signalling</a:t>
            </a:r>
            <a:r>
              <a:rPr lang="en-US" altLang="zh-TW" sz="2400" dirty="0" smtClean="0"/>
              <a:t>, it is possible to provide more flexibility in the specification for the general MPR requirement [3]</a:t>
            </a:r>
          </a:p>
          <a:p>
            <a:endParaRPr lang="en-US" altLang="zh-TW" sz="2400" dirty="0" smtClean="0"/>
          </a:p>
          <a:p>
            <a:endParaRPr lang="en-US" altLang="zh-TW" sz="2400" dirty="0"/>
          </a:p>
          <a:p>
            <a:endParaRPr lang="en-US" altLang="zh-TW" sz="2400" dirty="0" smtClean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7886700" cy="846528"/>
          </a:xfrm>
        </p:spPr>
        <p:txBody>
          <a:bodyPr/>
          <a:lstStyle/>
          <a:p>
            <a:r>
              <a:rPr lang="en-US" altLang="zh-TW" dirty="0"/>
              <a:t>Proposals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7055" y="1150407"/>
            <a:ext cx="8815099" cy="5168331"/>
          </a:xfrm>
        </p:spPr>
        <p:txBody>
          <a:bodyPr>
            <a:normAutofit fontScale="92500"/>
          </a:bodyPr>
          <a:lstStyle/>
          <a:p>
            <a:r>
              <a:rPr lang="en-US" altLang="zh-TW" sz="2400" dirty="0" err="1"/>
              <a:t>Wayforward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for differentiate requirements with assumption of single PA and </a:t>
            </a:r>
            <a:r>
              <a:rPr lang="en-US" altLang="zh-TW" sz="2400" dirty="0"/>
              <a:t>dual PA architectures</a:t>
            </a:r>
          </a:p>
          <a:p>
            <a:pPr lvl="1"/>
            <a:r>
              <a:rPr lang="en-US" altLang="zh-TW" dirty="0" smtClean="0"/>
              <a:t>A </a:t>
            </a:r>
            <a:r>
              <a:rPr lang="en-US" altLang="zh-TW" b="1" dirty="0" smtClean="0">
                <a:solidFill>
                  <a:srgbClr val="7030A0"/>
                </a:solidFill>
              </a:rPr>
              <a:t>new one bit </a:t>
            </a:r>
            <a:r>
              <a:rPr lang="en-US" altLang="zh-TW" b="1" dirty="0">
                <a:solidFill>
                  <a:srgbClr val="7030A0"/>
                </a:solidFill>
              </a:rPr>
              <a:t>capability</a:t>
            </a:r>
            <a:r>
              <a:rPr lang="en-US" altLang="zh-TW" dirty="0"/>
              <a:t> </a:t>
            </a:r>
            <a:r>
              <a:rPr lang="en-US" altLang="zh-TW" dirty="0">
                <a:solidFill>
                  <a:srgbClr val="FF0000"/>
                </a:solidFill>
              </a:rPr>
              <a:t>per </a:t>
            </a:r>
            <a:r>
              <a:rPr lang="en-US" altLang="zh-TW" dirty="0" smtClean="0">
                <a:solidFill>
                  <a:srgbClr val="FF0000"/>
                </a:solidFill>
              </a:rPr>
              <a:t>band per band combination</a:t>
            </a:r>
            <a:r>
              <a:rPr lang="en-US" altLang="zh-TW" dirty="0" smtClean="0"/>
              <a:t> is </a:t>
            </a:r>
            <a:r>
              <a:rPr lang="en-US" altLang="zh-TW" dirty="0" smtClean="0">
                <a:solidFill>
                  <a:srgbClr val="7030A0"/>
                </a:solidFill>
              </a:rPr>
              <a:t>considered</a:t>
            </a:r>
            <a:r>
              <a:rPr lang="en-US" altLang="zh-TW" dirty="0" smtClean="0"/>
              <a:t> from </a:t>
            </a:r>
            <a:r>
              <a:rPr lang="en-US" altLang="zh-TW" dirty="0" smtClean="0">
                <a:solidFill>
                  <a:srgbClr val="FF0000"/>
                </a:solidFill>
              </a:rPr>
              <a:t>Rel.15</a:t>
            </a:r>
            <a:r>
              <a:rPr lang="en-US" altLang="zh-TW" dirty="0" smtClean="0"/>
              <a:t> for </a:t>
            </a:r>
            <a:r>
              <a:rPr lang="en-US" altLang="zh-TW" dirty="0" smtClean="0">
                <a:solidFill>
                  <a:srgbClr val="0000FF"/>
                </a:solidFill>
              </a:rPr>
              <a:t>intra-band EN-DC, intra-band UL CA </a:t>
            </a:r>
            <a:r>
              <a:rPr lang="en-US" altLang="zh-TW" dirty="0">
                <a:solidFill>
                  <a:srgbClr val="0000FF"/>
                </a:solidFill>
              </a:rPr>
              <a:t>and FDM-based </a:t>
            </a:r>
            <a:r>
              <a:rPr lang="en-US" altLang="zh-TW" dirty="0" smtClean="0">
                <a:solidFill>
                  <a:srgbClr val="0000FF"/>
                </a:solidFill>
              </a:rPr>
              <a:t>ULSUP</a:t>
            </a:r>
            <a:r>
              <a:rPr lang="en-US" altLang="zh-TW" dirty="0" smtClean="0"/>
              <a:t> to</a:t>
            </a:r>
            <a:r>
              <a:rPr lang="en-US" altLang="zh-TW" dirty="0" smtClean="0">
                <a:solidFill>
                  <a:srgbClr val="FF0000"/>
                </a:solidFill>
              </a:rPr>
              <a:t> enable referring</a:t>
            </a:r>
            <a:r>
              <a:rPr lang="en-US" altLang="zh-TW" dirty="0" smtClean="0"/>
              <a:t> to two sets of requirements </a:t>
            </a:r>
            <a:r>
              <a:rPr lang="en-US" altLang="zh-TW" dirty="0"/>
              <a:t>with </a:t>
            </a:r>
            <a:r>
              <a:rPr lang="en-US" altLang="zh-TW" dirty="0" smtClean="0"/>
              <a:t>assumption </a:t>
            </a:r>
            <a:r>
              <a:rPr lang="en-US" altLang="zh-TW" dirty="0"/>
              <a:t>of single PA and dual PA architectures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At least the following requirements are involved by </a:t>
            </a:r>
            <a:r>
              <a:rPr lang="en-US" altLang="zh-TW" dirty="0"/>
              <a:t>this capability </a:t>
            </a:r>
            <a:r>
              <a:rPr lang="en-US" altLang="zh-TW" dirty="0" smtClean="0"/>
              <a:t>bit</a:t>
            </a:r>
          </a:p>
          <a:p>
            <a:pPr lvl="2"/>
            <a:r>
              <a:rPr lang="en-US" altLang="zh-TW" sz="2400" dirty="0" smtClean="0"/>
              <a:t>A-MPR/MPR and MSD values for dual uplink</a:t>
            </a:r>
          </a:p>
          <a:p>
            <a:pPr lvl="3"/>
            <a:r>
              <a:rPr lang="en-US" altLang="zh-TW" sz="2200" dirty="0" smtClean="0"/>
              <a:t>Whether two sets of requirements will be introduced in RAN4 can be further discussed for each specific band combination</a:t>
            </a:r>
          </a:p>
          <a:p>
            <a:pPr lvl="2"/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Switching time between LTE UL and NR UL in single switched UL operation 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mode for intra-band non-contiguous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EN-DC</a:t>
            </a:r>
          </a:p>
          <a:p>
            <a:pPr lvl="1"/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Whether the relationship of this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capability,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Phase discontinuity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capability and other capabilities related to intra-band EN-DC can be further discussed</a:t>
            </a:r>
            <a:endParaRPr lang="en-US" altLang="zh-TW" strike="sngStrike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</a:t>
            </a:r>
            <a:r>
              <a:rPr lang="en-US" altLang="zh-TW" sz="2000" dirty="0" smtClean="0"/>
              <a:t>1R4-1813120</a:t>
            </a:r>
            <a:r>
              <a:rPr lang="en-US" altLang="zh-TW" sz="2000" dirty="0"/>
              <a:t>	</a:t>
            </a:r>
            <a:r>
              <a:rPr lang="en-US" altLang="zh-TW" sz="2000" dirty="0" smtClean="0"/>
              <a:t>“WF </a:t>
            </a:r>
            <a:r>
              <a:rPr lang="en-US" altLang="zh-TW" sz="2000" dirty="0"/>
              <a:t>on clarification of single UL and dual UL support for DC_3_n3”, CHTTL, </a:t>
            </a:r>
            <a:r>
              <a:rPr lang="en-US" altLang="zh-TW" sz="2000" dirty="0" smtClean="0"/>
              <a:t>RAN4#88bis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</a:t>
            </a:r>
            <a:r>
              <a:rPr lang="en-US" altLang="zh-TW" sz="2000" dirty="0"/>
              <a:t>2] R4-1812355, </a:t>
            </a:r>
            <a:r>
              <a:rPr lang="en-US" altLang="zh-TW" sz="2000" dirty="0" smtClean="0"/>
              <a:t>“MSD </a:t>
            </a:r>
            <a:r>
              <a:rPr lang="en-US" altLang="zh-TW" sz="2000" dirty="0"/>
              <a:t>for DC_3_n3 One and Two PA Architectures”, Skyworks, RAN4#88bis</a:t>
            </a:r>
          </a:p>
          <a:p>
            <a:pPr marL="184150" lvl="1" indent="0">
              <a:buNone/>
            </a:pPr>
            <a:r>
              <a:rPr lang="en-US" altLang="zh-TW" sz="2000" dirty="0"/>
              <a:t>[3] R4-1812403, “Intra-band EN-DC MPR”, Qualcomm Incorporated, </a:t>
            </a:r>
            <a:r>
              <a:rPr lang="en-US" altLang="zh-TW" sz="2000" dirty="0" smtClean="0"/>
              <a:t>RAN4#88bis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6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14685</TotalTime>
  <Words>244</Words>
  <Application>Microsoft Office PowerPoint</Application>
  <PresentationFormat>如螢幕大小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for new capability signalling for intra-band EN-DC and NR CA CHTTL</vt:lpstr>
      <vt:lpstr>Backgrounds</vt:lpstr>
      <vt:lpstr>Proposals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357</cp:revision>
  <dcterms:created xsi:type="dcterms:W3CDTF">2018-04-16T22:44:20Z</dcterms:created>
  <dcterms:modified xsi:type="dcterms:W3CDTF">2018-10-12T06:05:39Z</dcterms:modified>
</cp:coreProperties>
</file>