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94" r:id="rId3"/>
    <p:sldId id="397" r:id="rId4"/>
    <p:sldId id="396" r:id="rId5"/>
    <p:sldId id="398" r:id="rId6"/>
    <p:sldId id="39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3" autoAdjust="0"/>
    <p:restoredTop sz="94660"/>
  </p:normalViewPr>
  <p:slideViewPr>
    <p:cSldViewPr snapToGrid="0">
      <p:cViewPr varScale="1">
        <p:scale>
          <a:sx n="57" d="100"/>
          <a:sy n="57" d="100"/>
        </p:scale>
        <p:origin x="1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84F40BFE-9FBA-45C2-99B2-43F374E2B12F}"/>
    <pc:docChg chg="undo custSel addSld delSld modSld sldOrd">
      <pc:chgData name="Kazuyoshi Uesaka" userId="aeaeab76-c689-4b76-9153-89f795eadfdb" providerId="ADAL" clId="{84F40BFE-9FBA-45C2-99B2-43F374E2B12F}" dt="2018-09-27T03:06:37.989" v="1190" actId="20577"/>
      <pc:docMkLst>
        <pc:docMk/>
      </pc:docMkLst>
      <pc:sldChg chg="modSp">
        <pc:chgData name="Kazuyoshi Uesaka" userId="aeaeab76-c689-4b76-9153-89f795eadfdb" providerId="ADAL" clId="{84F40BFE-9FBA-45C2-99B2-43F374E2B12F}" dt="2018-09-27T02:57:19.121" v="991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84F40BFE-9FBA-45C2-99B2-43F374E2B12F}" dt="2018-09-27T02:10:29.524" v="8" actId="27636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84F40BFE-9FBA-45C2-99B2-43F374E2B12F}" dt="2018-09-27T02:57:19.121" v="991" actId="20577"/>
          <ac:spMkLst>
            <pc:docMk/>
            <pc:sldMk cId="3785356658" sldId="256"/>
            <ac:spMk id="4" creationId="{8AAA0A9E-1EE2-47F7-8B18-BFE21D86451D}"/>
          </ac:spMkLst>
        </pc:spChg>
        <pc:spChg chg="mod">
          <ac:chgData name="Kazuyoshi Uesaka" userId="aeaeab76-c689-4b76-9153-89f795eadfdb" providerId="ADAL" clId="{84F40BFE-9FBA-45C2-99B2-43F374E2B12F}" dt="2018-09-27T02:10:08.503" v="6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del">
        <pc:chgData name="Kazuyoshi Uesaka" userId="aeaeab76-c689-4b76-9153-89f795eadfdb" providerId="ADAL" clId="{84F40BFE-9FBA-45C2-99B2-43F374E2B12F}" dt="2018-09-27T02:10:43.479" v="20" actId="2696"/>
        <pc:sldMkLst>
          <pc:docMk/>
          <pc:sldMk cId="3193733013" sldId="258"/>
        </pc:sldMkLst>
      </pc:sldChg>
      <pc:sldChg chg="modSp">
        <pc:chgData name="Kazuyoshi Uesaka" userId="aeaeab76-c689-4b76-9153-89f795eadfdb" providerId="ADAL" clId="{84F40BFE-9FBA-45C2-99B2-43F374E2B12F}" dt="2018-09-27T03:06:37.989" v="1190" actId="20577"/>
        <pc:sldMkLst>
          <pc:docMk/>
          <pc:sldMk cId="990260239" sldId="394"/>
        </pc:sldMkLst>
        <pc:spChg chg="mod">
          <ac:chgData name="Kazuyoshi Uesaka" userId="aeaeab76-c689-4b76-9153-89f795eadfdb" providerId="ADAL" clId="{84F40BFE-9FBA-45C2-99B2-43F374E2B12F}" dt="2018-09-27T02:57:39.438" v="1011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84F40BFE-9FBA-45C2-99B2-43F374E2B12F}" dt="2018-09-27T03:06:37.989" v="1190" actId="20577"/>
          <ac:spMkLst>
            <pc:docMk/>
            <pc:sldMk cId="990260239" sldId="394"/>
            <ac:spMk id="3" creationId="{780D0F3E-1BB5-4863-A4A7-C85ABB4EDB58}"/>
          </ac:spMkLst>
        </pc:spChg>
      </pc:sldChg>
      <pc:sldChg chg="modSp add">
        <pc:chgData name="Kazuyoshi Uesaka" userId="aeaeab76-c689-4b76-9153-89f795eadfdb" providerId="ADAL" clId="{84F40BFE-9FBA-45C2-99B2-43F374E2B12F}" dt="2018-09-27T02:58:34.101" v="1174" actId="20577"/>
        <pc:sldMkLst>
          <pc:docMk/>
          <pc:sldMk cId="1566151593" sldId="395"/>
        </pc:sldMkLst>
        <pc:spChg chg="mod">
          <ac:chgData name="Kazuyoshi Uesaka" userId="aeaeab76-c689-4b76-9153-89f795eadfdb" providerId="ADAL" clId="{84F40BFE-9FBA-45C2-99B2-43F374E2B12F}" dt="2018-09-27T02:15:31.699" v="151" actId="20577"/>
          <ac:spMkLst>
            <pc:docMk/>
            <pc:sldMk cId="1566151593" sldId="395"/>
            <ac:spMk id="2" creationId="{DF1FCCB3-00F6-43B2-AFDD-9A1E3726AE06}"/>
          </ac:spMkLst>
        </pc:spChg>
        <pc:spChg chg="mod">
          <ac:chgData name="Kazuyoshi Uesaka" userId="aeaeab76-c689-4b76-9153-89f795eadfdb" providerId="ADAL" clId="{84F40BFE-9FBA-45C2-99B2-43F374E2B12F}" dt="2018-09-27T02:58:34.101" v="1174" actId="20577"/>
          <ac:spMkLst>
            <pc:docMk/>
            <pc:sldMk cId="1566151593" sldId="395"/>
            <ac:spMk id="3" creationId="{E6910702-18A8-4102-8B13-2BD9D2E67C32}"/>
          </ac:spMkLst>
        </pc:spChg>
      </pc:sldChg>
      <pc:sldChg chg="del">
        <pc:chgData name="Kazuyoshi Uesaka" userId="aeaeab76-c689-4b76-9153-89f795eadfdb" providerId="ADAL" clId="{84F40BFE-9FBA-45C2-99B2-43F374E2B12F}" dt="2018-09-27T02:10:42.417" v="19" actId="2696"/>
        <pc:sldMkLst>
          <pc:docMk/>
          <pc:sldMk cId="4137192541" sldId="395"/>
        </pc:sldMkLst>
      </pc:sldChg>
      <pc:sldChg chg="addSp delSp modSp add">
        <pc:chgData name="Kazuyoshi Uesaka" userId="aeaeab76-c689-4b76-9153-89f795eadfdb" providerId="ADAL" clId="{84F40BFE-9FBA-45C2-99B2-43F374E2B12F}" dt="2018-09-27T02:59:59.255" v="1182" actId="798"/>
        <pc:sldMkLst>
          <pc:docMk/>
          <pc:sldMk cId="4218282008" sldId="396"/>
        </pc:sldMkLst>
        <pc:spChg chg="mod">
          <ac:chgData name="Kazuyoshi Uesaka" userId="aeaeab76-c689-4b76-9153-89f795eadfdb" providerId="ADAL" clId="{84F40BFE-9FBA-45C2-99B2-43F374E2B12F}" dt="2018-09-27T02:36:16.441" v="614" actId="798"/>
          <ac:spMkLst>
            <pc:docMk/>
            <pc:sldMk cId="4218282008" sldId="396"/>
            <ac:spMk id="2" creationId="{44A5982E-B643-4927-AD2F-1BABB4C6CC4D}"/>
          </ac:spMkLst>
        </pc:spChg>
        <pc:spChg chg="add del mod">
          <ac:chgData name="Kazuyoshi Uesaka" userId="aeaeab76-c689-4b76-9153-89f795eadfdb" providerId="ADAL" clId="{84F40BFE-9FBA-45C2-99B2-43F374E2B12F}" dt="2018-09-27T02:29:48.381" v="484" actId="798"/>
          <ac:spMkLst>
            <pc:docMk/>
            <pc:sldMk cId="4218282008" sldId="396"/>
            <ac:spMk id="5" creationId="{8DB5EBFB-7F2C-4A7C-AE6B-9957D4AAF5D5}"/>
          </ac:spMkLst>
        </pc:spChg>
        <pc:spChg chg="add mod">
          <ac:chgData name="Kazuyoshi Uesaka" userId="aeaeab76-c689-4b76-9153-89f795eadfdb" providerId="ADAL" clId="{84F40BFE-9FBA-45C2-99B2-43F374E2B12F}" dt="2018-09-27T02:59:01.158" v="1176" actId="13926"/>
          <ac:spMkLst>
            <pc:docMk/>
            <pc:sldMk cId="4218282008" sldId="396"/>
            <ac:spMk id="8" creationId="{FCEC26CA-5E46-461B-9BAA-B4DD8F29AF2B}"/>
          </ac:spMkLst>
        </pc:spChg>
        <pc:graphicFrameChg chg="add del mod modGraphic">
          <ac:chgData name="Kazuyoshi Uesaka" userId="aeaeab76-c689-4b76-9153-89f795eadfdb" providerId="ADAL" clId="{84F40BFE-9FBA-45C2-99B2-43F374E2B12F}" dt="2018-09-27T02:29:50.051" v="485" actId="798"/>
          <ac:graphicFrameMkLst>
            <pc:docMk/>
            <pc:sldMk cId="4218282008" sldId="396"/>
            <ac:graphicFrameMk id="4" creationId="{25DD903D-6DC0-4C69-B358-07243E184CF4}"/>
          </ac:graphicFrameMkLst>
        </pc:graphicFrameChg>
        <pc:graphicFrameChg chg="add del">
          <ac:chgData name="Kazuyoshi Uesaka" userId="aeaeab76-c689-4b76-9153-89f795eadfdb" providerId="ADAL" clId="{84F40BFE-9FBA-45C2-99B2-43F374E2B12F}" dt="2018-09-27T02:29:43.535" v="481" actId="798"/>
          <ac:graphicFrameMkLst>
            <pc:docMk/>
            <pc:sldMk cId="4218282008" sldId="396"/>
            <ac:graphicFrameMk id="6" creationId="{4BAF65BA-963C-4EB1-85F5-B71224BFEDF8}"/>
          </ac:graphicFrameMkLst>
        </pc:graphicFrameChg>
        <pc:graphicFrameChg chg="add del">
          <ac:chgData name="Kazuyoshi Uesaka" userId="aeaeab76-c689-4b76-9153-89f795eadfdb" providerId="ADAL" clId="{84F40BFE-9FBA-45C2-99B2-43F374E2B12F}" dt="2018-09-27T02:29:45.365" v="483" actId="798"/>
          <ac:graphicFrameMkLst>
            <pc:docMk/>
            <pc:sldMk cId="4218282008" sldId="396"/>
            <ac:graphicFrameMk id="7" creationId="{5D48C2DC-B236-44A5-8516-93E74B4122C8}"/>
          </ac:graphicFrameMkLst>
        </pc:graphicFrameChg>
        <pc:graphicFrameChg chg="add mod modGraphic">
          <ac:chgData name="Kazuyoshi Uesaka" userId="aeaeab76-c689-4b76-9153-89f795eadfdb" providerId="ADAL" clId="{84F40BFE-9FBA-45C2-99B2-43F374E2B12F}" dt="2018-09-27T02:59:59.255" v="1182" actId="798"/>
          <ac:graphicFrameMkLst>
            <pc:docMk/>
            <pc:sldMk cId="4218282008" sldId="396"/>
            <ac:graphicFrameMk id="9" creationId="{AAEFFB2F-4C0F-432A-82F9-2CB8951DD61F}"/>
          </ac:graphicFrameMkLst>
        </pc:graphicFrameChg>
      </pc:sldChg>
      <pc:sldChg chg="addSp delSp modSp add ord">
        <pc:chgData name="Kazuyoshi Uesaka" userId="aeaeab76-c689-4b76-9153-89f795eadfdb" providerId="ADAL" clId="{84F40BFE-9FBA-45C2-99B2-43F374E2B12F}" dt="2018-09-27T02:59:50.437" v="1180" actId="798"/>
        <pc:sldMkLst>
          <pc:docMk/>
          <pc:sldMk cId="2300737927" sldId="397"/>
        </pc:sldMkLst>
        <pc:spChg chg="mod">
          <ac:chgData name="Kazuyoshi Uesaka" userId="aeaeab76-c689-4b76-9153-89f795eadfdb" providerId="ADAL" clId="{84F40BFE-9FBA-45C2-99B2-43F374E2B12F}" dt="2018-09-27T02:30:51.013" v="551" actId="20577"/>
          <ac:spMkLst>
            <pc:docMk/>
            <pc:sldMk cId="2300737927" sldId="397"/>
            <ac:spMk id="2" creationId="{8A991D76-3431-43DF-8EA6-4EFDBD5799D0}"/>
          </ac:spMkLst>
        </pc:spChg>
        <pc:spChg chg="del">
          <ac:chgData name="Kazuyoshi Uesaka" userId="aeaeab76-c689-4b76-9153-89f795eadfdb" providerId="ADAL" clId="{84F40BFE-9FBA-45C2-99B2-43F374E2B12F}" dt="2018-09-27T02:30:07.220" v="488" actId="798"/>
          <ac:spMkLst>
            <pc:docMk/>
            <pc:sldMk cId="2300737927" sldId="397"/>
            <ac:spMk id="3" creationId="{07B5F844-74C9-448B-8BDD-8A1197A4619C}"/>
          </ac:spMkLst>
        </pc:spChg>
        <pc:spChg chg="add mod">
          <ac:chgData name="Kazuyoshi Uesaka" userId="aeaeab76-c689-4b76-9153-89f795eadfdb" providerId="ADAL" clId="{84F40BFE-9FBA-45C2-99B2-43F374E2B12F}" dt="2018-09-27T02:58:54.125" v="1175" actId="13926"/>
          <ac:spMkLst>
            <pc:docMk/>
            <pc:sldMk cId="2300737927" sldId="397"/>
            <ac:spMk id="7" creationId="{10D8E0C2-2739-4E3F-995B-96E35EB1B8B6}"/>
          </ac:spMkLst>
        </pc:spChg>
        <pc:graphicFrameChg chg="add del">
          <ac:chgData name="Kazuyoshi Uesaka" userId="aeaeab76-c689-4b76-9153-89f795eadfdb" providerId="ADAL" clId="{84F40BFE-9FBA-45C2-99B2-43F374E2B12F}" dt="2018-09-27T02:29:52.963" v="487" actId="798"/>
          <ac:graphicFrameMkLst>
            <pc:docMk/>
            <pc:sldMk cId="2300737927" sldId="397"/>
            <ac:graphicFrameMk id="4" creationId="{F890B33F-A7E1-4D94-A723-C339D908DD7E}"/>
          </ac:graphicFrameMkLst>
        </pc:graphicFrameChg>
        <pc:graphicFrameChg chg="add del">
          <ac:chgData name="Kazuyoshi Uesaka" userId="aeaeab76-c689-4b76-9153-89f795eadfdb" providerId="ADAL" clId="{84F40BFE-9FBA-45C2-99B2-43F374E2B12F}" dt="2018-09-27T02:31:25.359" v="589" actId="478"/>
          <ac:graphicFrameMkLst>
            <pc:docMk/>
            <pc:sldMk cId="2300737927" sldId="397"/>
            <ac:graphicFrameMk id="5" creationId="{C7EC8218-6CA6-4DB4-B5B6-B848C4992045}"/>
          </ac:graphicFrameMkLst>
        </pc:graphicFrameChg>
        <pc:graphicFrameChg chg="add mod modGraphic">
          <ac:chgData name="Kazuyoshi Uesaka" userId="aeaeab76-c689-4b76-9153-89f795eadfdb" providerId="ADAL" clId="{84F40BFE-9FBA-45C2-99B2-43F374E2B12F}" dt="2018-09-27T02:59:50.437" v="1180" actId="798"/>
          <ac:graphicFrameMkLst>
            <pc:docMk/>
            <pc:sldMk cId="2300737927" sldId="397"/>
            <ac:graphicFrameMk id="8" creationId="{8E3ABD1E-40E5-4C04-9E76-F5329E2121CE}"/>
          </ac:graphicFrameMkLst>
        </pc:graphicFrameChg>
      </pc:sldChg>
      <pc:sldChg chg="addSp modSp add">
        <pc:chgData name="Kazuyoshi Uesaka" userId="aeaeab76-c689-4b76-9153-89f795eadfdb" providerId="ADAL" clId="{84F40BFE-9FBA-45C2-99B2-43F374E2B12F}" dt="2018-09-27T03:00:08.305" v="1184" actId="798"/>
        <pc:sldMkLst>
          <pc:docMk/>
          <pc:sldMk cId="2417665424" sldId="398"/>
        </pc:sldMkLst>
        <pc:spChg chg="mod">
          <ac:chgData name="Kazuyoshi Uesaka" userId="aeaeab76-c689-4b76-9153-89f795eadfdb" providerId="ADAL" clId="{84F40BFE-9FBA-45C2-99B2-43F374E2B12F}" dt="2018-09-27T02:36:21.741" v="615" actId="798"/>
          <ac:spMkLst>
            <pc:docMk/>
            <pc:sldMk cId="2417665424" sldId="398"/>
            <ac:spMk id="2" creationId="{8A991D76-3431-43DF-8EA6-4EFDBD5799D0}"/>
          </ac:spMkLst>
        </pc:spChg>
        <pc:spChg chg="mod">
          <ac:chgData name="Kazuyoshi Uesaka" userId="aeaeab76-c689-4b76-9153-89f795eadfdb" providerId="ADAL" clId="{84F40BFE-9FBA-45C2-99B2-43F374E2B12F}" dt="2018-09-27T02:59:07.475" v="1177" actId="13926"/>
          <ac:spMkLst>
            <pc:docMk/>
            <pc:sldMk cId="2417665424" sldId="398"/>
            <ac:spMk id="3" creationId="{07B5F844-74C9-448B-8BDD-8A1197A4619C}"/>
          </ac:spMkLst>
        </pc:spChg>
        <pc:graphicFrameChg chg="add mod modGraphic">
          <ac:chgData name="Kazuyoshi Uesaka" userId="aeaeab76-c689-4b76-9153-89f795eadfdb" providerId="ADAL" clId="{84F40BFE-9FBA-45C2-99B2-43F374E2B12F}" dt="2018-09-27T03:00:08.305" v="1184" actId="798"/>
          <ac:graphicFrameMkLst>
            <pc:docMk/>
            <pc:sldMk cId="2417665424" sldId="398"/>
            <ac:graphicFrameMk id="4" creationId="{74603551-B07A-4504-AAFF-EACC6E2E9C8C}"/>
          </ac:graphicFrameMkLst>
        </pc:graphicFrameChg>
      </pc:sldChg>
    </pc:docChg>
  </pc:docChgLst>
  <pc:docChgLst>
    <pc:chgData name="Kazuyoshi Uesaka" userId="aeaeab76-c689-4b76-9153-89f795eadfdb" providerId="ADAL" clId="{545778B7-BE03-4249-B1A8-947F8D9CC623}"/>
    <pc:docChg chg="undo custSel addSld delSld modSld sldOrd">
      <pc:chgData name="Kazuyoshi Uesaka" userId="aeaeab76-c689-4b76-9153-89f795eadfdb" providerId="ADAL" clId="{545778B7-BE03-4249-B1A8-947F8D9CC623}" dt="2018-08-23T07:08:05.615" v="1066" actId="13926"/>
      <pc:docMkLst>
        <pc:docMk/>
      </pc:docMkLst>
      <pc:sldChg chg="modSp">
        <pc:chgData name="Kazuyoshi Uesaka" userId="aeaeab76-c689-4b76-9153-89f795eadfdb" providerId="ADAL" clId="{545778B7-BE03-4249-B1A8-947F8D9CC623}" dt="2018-08-22T19:00:16.870" v="4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545778B7-BE03-4249-B1A8-947F8D9CC623}" dt="2018-08-22T19:00:08.986" v="0" actId="20577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545778B7-BE03-4249-B1A8-947F8D9CC623}" dt="2018-08-22T19:00:16.870" v="4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 add ord">
        <pc:chgData name="Kazuyoshi Uesaka" userId="aeaeab76-c689-4b76-9153-89f795eadfdb" providerId="ADAL" clId="{545778B7-BE03-4249-B1A8-947F8D9CC623}" dt="2018-08-23T07:08:05.615" v="1066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545778B7-BE03-4249-B1A8-947F8D9CC623}" dt="2018-08-23T03:29:38.350" v="294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545778B7-BE03-4249-B1A8-947F8D9CC623}" dt="2018-08-23T07:08:05.615" v="1066" actId="13926"/>
          <ac:spMkLst>
            <pc:docMk/>
            <pc:sldMk cId="990260239" sldId="394"/>
            <ac:spMk id="3" creationId="{780D0F3E-1BB5-4863-A4A7-C85ABB4EDB58}"/>
          </ac:spMkLst>
        </pc:spChg>
      </pc:sldChg>
    </pc:docChg>
  </pc:docChgLst>
  <pc:docChgLst>
    <pc:chgData name="Kazuyoshi Uesaka" userId="aeaeab76-c689-4b76-9153-89f795eadfdb" providerId="ADAL" clId="{EB55934E-99AD-4FAE-8100-E9839796BBAE}"/>
    <pc:docChg chg="undo modSld">
      <pc:chgData name="Kazuyoshi Uesaka" userId="aeaeab76-c689-4b76-9153-89f795eadfdb" providerId="ADAL" clId="{EB55934E-99AD-4FAE-8100-E9839796BBAE}" dt="2018-09-28T06:26:29.467" v="268" actId="20577"/>
      <pc:docMkLst>
        <pc:docMk/>
      </pc:docMkLst>
      <pc:sldChg chg="modSp">
        <pc:chgData name="Kazuyoshi Uesaka" userId="aeaeab76-c689-4b76-9153-89f795eadfdb" providerId="ADAL" clId="{EB55934E-99AD-4FAE-8100-E9839796BBAE}" dt="2018-09-28T06:26:29.467" v="268" actId="20577"/>
        <pc:sldMkLst>
          <pc:docMk/>
          <pc:sldMk cId="990260239" sldId="394"/>
        </pc:sldMkLst>
        <pc:spChg chg="mod">
          <ac:chgData name="Kazuyoshi Uesaka" userId="aeaeab76-c689-4b76-9153-89f795eadfdb" providerId="ADAL" clId="{EB55934E-99AD-4FAE-8100-E9839796BBAE}" dt="2018-09-28T06:26:29.467" v="268" actId="20577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EB55934E-99AD-4FAE-8100-E9839796BBAE}" dt="2018-09-28T06:24:50.924" v="253" actId="20577"/>
        <pc:sldMkLst>
          <pc:docMk/>
          <pc:sldMk cId="4218282008" sldId="396"/>
        </pc:sldMkLst>
        <pc:spChg chg="mod">
          <ac:chgData name="Kazuyoshi Uesaka" userId="aeaeab76-c689-4b76-9153-89f795eadfdb" providerId="ADAL" clId="{EB55934E-99AD-4FAE-8100-E9839796BBAE}" dt="2018-09-28T06:24:50.924" v="253" actId="20577"/>
          <ac:spMkLst>
            <pc:docMk/>
            <pc:sldMk cId="4218282008" sldId="396"/>
            <ac:spMk id="2" creationId="{44A5982E-B643-4927-AD2F-1BABB4C6CC4D}"/>
          </ac:spMkLst>
        </pc:spChg>
        <pc:spChg chg="mod">
          <ac:chgData name="Kazuyoshi Uesaka" userId="aeaeab76-c689-4b76-9153-89f795eadfdb" providerId="ADAL" clId="{EB55934E-99AD-4FAE-8100-E9839796BBAE}" dt="2018-09-28T06:24:21.645" v="226" actId="20577"/>
          <ac:spMkLst>
            <pc:docMk/>
            <pc:sldMk cId="4218282008" sldId="396"/>
            <ac:spMk id="8" creationId="{FCEC26CA-5E46-461B-9BAA-B4DD8F29AF2B}"/>
          </ac:spMkLst>
        </pc:spChg>
        <pc:graphicFrameChg chg="mod">
          <ac:chgData name="Kazuyoshi Uesaka" userId="aeaeab76-c689-4b76-9153-89f795eadfdb" providerId="ADAL" clId="{EB55934E-99AD-4FAE-8100-E9839796BBAE}" dt="2018-09-28T06:16:34.497" v="34" actId="1036"/>
          <ac:graphicFrameMkLst>
            <pc:docMk/>
            <pc:sldMk cId="4218282008" sldId="396"/>
            <ac:graphicFrameMk id="9" creationId="{AAEFFB2F-4C0F-432A-82F9-2CB8951DD61F}"/>
          </ac:graphicFrameMkLst>
        </pc:graphicFrameChg>
      </pc:sldChg>
      <pc:sldChg chg="modSp">
        <pc:chgData name="Kazuyoshi Uesaka" userId="aeaeab76-c689-4b76-9153-89f795eadfdb" providerId="ADAL" clId="{EB55934E-99AD-4FAE-8100-E9839796BBAE}" dt="2018-09-28T06:25:03.108" v="260" actId="20577"/>
        <pc:sldMkLst>
          <pc:docMk/>
          <pc:sldMk cId="2300737927" sldId="397"/>
        </pc:sldMkLst>
        <pc:spChg chg="mod">
          <ac:chgData name="Kazuyoshi Uesaka" userId="aeaeab76-c689-4b76-9153-89f795eadfdb" providerId="ADAL" clId="{EB55934E-99AD-4FAE-8100-E9839796BBAE}" dt="2018-09-28T06:25:03.108" v="260" actId="20577"/>
          <ac:spMkLst>
            <pc:docMk/>
            <pc:sldMk cId="2300737927" sldId="397"/>
            <ac:spMk id="2" creationId="{8A991D76-3431-43DF-8EA6-4EFDBD5799D0}"/>
          </ac:spMkLst>
        </pc:spChg>
        <pc:spChg chg="mod">
          <ac:chgData name="Kazuyoshi Uesaka" userId="aeaeab76-c689-4b76-9153-89f795eadfdb" providerId="ADAL" clId="{EB55934E-99AD-4FAE-8100-E9839796BBAE}" dt="2018-09-28T06:24:32.129" v="228" actId="13926"/>
          <ac:spMkLst>
            <pc:docMk/>
            <pc:sldMk cId="2300737927" sldId="397"/>
            <ac:spMk id="7" creationId="{10D8E0C2-2739-4E3F-995B-96E35EB1B8B6}"/>
          </ac:spMkLst>
        </pc:spChg>
        <pc:graphicFrameChg chg="mod">
          <ac:chgData name="Kazuyoshi Uesaka" userId="aeaeab76-c689-4b76-9153-89f795eadfdb" providerId="ADAL" clId="{EB55934E-99AD-4FAE-8100-E9839796BBAE}" dt="2018-09-28T06:24:15.213" v="224" actId="1035"/>
          <ac:graphicFrameMkLst>
            <pc:docMk/>
            <pc:sldMk cId="2300737927" sldId="397"/>
            <ac:graphicFrameMk id="8" creationId="{8E3ABD1E-40E5-4C04-9E76-F5329E2121CE}"/>
          </ac:graphicFrameMkLst>
        </pc:graphicFrameChg>
      </pc:sldChg>
      <pc:sldChg chg="modSp">
        <pc:chgData name="Kazuyoshi Uesaka" userId="aeaeab76-c689-4b76-9153-89f795eadfdb" providerId="ADAL" clId="{EB55934E-99AD-4FAE-8100-E9839796BBAE}" dt="2018-09-28T06:25:33.622" v="266" actId="20577"/>
        <pc:sldMkLst>
          <pc:docMk/>
          <pc:sldMk cId="2417665424" sldId="398"/>
        </pc:sldMkLst>
        <pc:spChg chg="mod">
          <ac:chgData name="Kazuyoshi Uesaka" userId="aeaeab76-c689-4b76-9153-89f795eadfdb" providerId="ADAL" clId="{EB55934E-99AD-4FAE-8100-E9839796BBAE}" dt="2018-09-28T06:25:33.622" v="266" actId="20577"/>
          <ac:spMkLst>
            <pc:docMk/>
            <pc:sldMk cId="2417665424" sldId="398"/>
            <ac:spMk id="2" creationId="{8A991D76-3431-43DF-8EA6-4EFDBD5799D0}"/>
          </ac:spMkLst>
        </pc:spChg>
      </pc:sldChg>
    </pc:docChg>
  </pc:docChgLst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2T13:04:09.903" v="1078" actId="27636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2018-09-28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Way forward </a:t>
            </a:r>
            <a:r>
              <a:rPr lang="en-US" dirty="0"/>
              <a:t>on </a:t>
            </a:r>
            <a:r>
              <a:rPr lang="en-US" dirty="0" err="1"/>
              <a:t>sTTI</a:t>
            </a:r>
            <a:r>
              <a:rPr lang="en-US" dirty="0"/>
              <a:t> BS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Chengdu, China, 8 – 12 October,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R4-1812826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EAA01-EC9A-4234-9843-40CF752E7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D0F3E-1BB5-4863-A4A7-C85ABB4ED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RAN4#88 collected the PUSCH and SPUCCH simulation results [1].</a:t>
            </a:r>
          </a:p>
          <a:p>
            <a:r>
              <a:rPr lang="en-US" dirty="0"/>
              <a:t>It is observed the large span for some </a:t>
            </a:r>
            <a:r>
              <a:rPr lang="en-US"/>
              <a:t>test cases </a:t>
            </a:r>
            <a:r>
              <a:rPr lang="en-US" dirty="0"/>
              <a:t>for SPUCCH format 4. </a:t>
            </a:r>
          </a:p>
          <a:p>
            <a:r>
              <a:rPr lang="en-US" dirty="0"/>
              <a:t>This way forward propose how to derive the final BS demodulation requirements for </a:t>
            </a:r>
            <a:r>
              <a:rPr lang="en-US" dirty="0" err="1"/>
              <a:t>sTTI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26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1D76-3431-43DF-8EA6-4EFDBD579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PUSCH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0D8E0C2-2739-4E3F-995B-96E35EB1B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by adding 2.5dB margin on top of the average of alignment results. Note the values in (AVE+2.5) have been set in TS36.101 15.4.0 in square brackets. 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8E3ABD1E-40E5-4C04-9E76-F5329E2121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0867482"/>
              </p:ext>
            </p:extLst>
          </p:nvPr>
        </p:nvGraphicFramePr>
        <p:xfrm>
          <a:off x="838199" y="3159941"/>
          <a:ext cx="10515600" cy="3553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2476564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71913386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759193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160630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8694945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649896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80637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802636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7839320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90019181"/>
                    </a:ext>
                  </a:extLst>
                </a:gridCol>
              </a:tblGrid>
              <a:tr h="5634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Rx antennas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CBW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Huawei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Nokia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Samsung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SPAN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AVE+2.5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258563"/>
                  </a:ext>
                </a:extLst>
              </a:tr>
              <a:tr h="373702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8.8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9.3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0.7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9.7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5585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8.8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9.31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910950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8.8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58860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12.4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01341"/>
                  </a:ext>
                </a:extLst>
              </a:tr>
              <a:tr h="373702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4Rx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6.32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8.9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941493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6.31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8.9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9847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5.9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6.31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6.7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8.8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958623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6.31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7.0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6.6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9.1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38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737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5982E-B643-4927-AD2F-1BABB4C6C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SPUCCH format 1a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CEC26CA-5E46-461B-9BAA-B4DD8F29A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by adding 2.5dB margin on top of the average of alignment results. Note the values in (AVE+2.5) have been set in TS36.101 15.4.0 in square brackets.  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AAEFFB2F-4C0F-432A-82F9-2CB8951DD6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154249"/>
              </p:ext>
            </p:extLst>
          </p:nvPr>
        </p:nvGraphicFramePr>
        <p:xfrm>
          <a:off x="838199" y="3122363"/>
          <a:ext cx="10515600" cy="3553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2476564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71913386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759193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160630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8694945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649896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80637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802636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7839320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90019181"/>
                    </a:ext>
                  </a:extLst>
                </a:gridCol>
              </a:tblGrid>
              <a:tr h="576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Rx antennas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CBW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Huawei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Nokia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Samsung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SPAN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AVE+2.5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258563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5585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3.6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91095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5886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01341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4Rx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94149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9847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95862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2.4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38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82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1D76-3431-43DF-8EA6-4EFDBD579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/>
              <a:t>requirements for SPUCCH format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5F844-74C9-448B-8BDD-8A1197A46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by adding </a:t>
            </a:r>
            <a:r>
              <a:rPr lang="en-US" dirty="0">
                <a:highlight>
                  <a:srgbClr val="FFFF00"/>
                </a:highlight>
              </a:rPr>
              <a:t>3.5dB</a:t>
            </a:r>
            <a:r>
              <a:rPr lang="en-US" dirty="0"/>
              <a:t> margin on top of the average of alignment results considering the large span among companies.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4603551-B07A-4504-AAFF-EACC6E2E9C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9894271"/>
              </p:ext>
            </p:extLst>
          </p:nvPr>
        </p:nvGraphicFramePr>
        <p:xfrm>
          <a:off x="838199" y="2696479"/>
          <a:ext cx="10515600" cy="3553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2476564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71913386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759193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160630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8694945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649896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80637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802636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7839320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90019181"/>
                    </a:ext>
                  </a:extLst>
                </a:gridCol>
              </a:tblGrid>
              <a:tr h="576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Rx antennas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CBW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Huawei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Nokia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Samsung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SPAN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AVE+3.5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258563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5585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91095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5886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01341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4Rx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94149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9847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95862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38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665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FCCB3-00F6-43B2-AFDD-9A1E3726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10702-18A8-4102-8B13-2BD9D2E67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R4-1811240, “Summary results for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err="1"/>
              <a:t>sPUSCH</a:t>
            </a:r>
            <a:r>
              <a:rPr lang="en-US" dirty="0"/>
              <a:t> and </a:t>
            </a:r>
            <a:r>
              <a:rPr lang="en-US" dirty="0" err="1"/>
              <a:t>sPUCCH</a:t>
            </a:r>
            <a:r>
              <a:rPr lang="en-US" dirty="0"/>
              <a:t>”, Ericsson.</a:t>
            </a:r>
          </a:p>
        </p:txBody>
      </p:sp>
    </p:spTree>
    <p:extLst>
      <p:ext uri="{BB962C8B-B14F-4D97-AF65-F5344CB8AC3E}">
        <p14:creationId xmlns:p14="http://schemas.microsoft.com/office/powerpoint/2010/main" val="1566151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492</Words>
  <Application>Microsoft Office PowerPoint</Application>
  <PresentationFormat>Widescreen</PresentationFormat>
  <Paragraphs>269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Batang</vt:lpstr>
      <vt:lpstr>Arial</vt:lpstr>
      <vt:lpstr>Calibri</vt:lpstr>
      <vt:lpstr>Calibri Light</vt:lpstr>
      <vt:lpstr>Times New Roman</vt:lpstr>
      <vt:lpstr>Office Theme</vt:lpstr>
      <vt:lpstr>Way forward on sTTI BS demodulation requirements</vt:lpstr>
      <vt:lpstr>Introduction</vt:lpstr>
      <vt:lpstr>Requirements for PUSCH</vt:lpstr>
      <vt:lpstr>Requirements for SPUCCH format 1a</vt:lpstr>
      <vt:lpstr>Proposed requirements for SPUCCH format 4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4</cp:revision>
  <dcterms:created xsi:type="dcterms:W3CDTF">2018-08-21T17:57:55Z</dcterms:created>
  <dcterms:modified xsi:type="dcterms:W3CDTF">2018-09-28T13:57:36Z</dcterms:modified>
</cp:coreProperties>
</file>