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75" r:id="rId6"/>
    <p:sldId id="378" r:id="rId7"/>
    <p:sldId id="380" r:id="rId8"/>
    <p:sldId id="381" r:id="rId9"/>
    <p:sldId id="37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5116" autoAdjust="0"/>
  </p:normalViewPr>
  <p:slideViewPr>
    <p:cSldViewPr>
      <p:cViewPr varScale="1">
        <p:scale>
          <a:sx n="71" d="100"/>
          <a:sy n="71" d="100"/>
        </p:scale>
        <p:origin x="9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252390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9650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52497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10/29/2018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</a:t>
            </a:r>
            <a:r>
              <a:rPr lang="en-GB" altLang="en-US" sz="4000" dirty="0"/>
              <a:t>on NR V2X RF operating parameters based on RAN1 incoming LS</a:t>
            </a:r>
            <a:r>
              <a:rPr lang="en-US" altLang="en-US" sz="4000" dirty="0"/>
              <a:t/>
            </a:r>
            <a:br>
              <a:rPr lang="en-US" altLang="en-US" sz="4000" dirty="0"/>
            </a:b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Ericsson, Intel, Huawei, CATT, Qualcomm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3677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 RAN WG4 Meeting #88BIS	</a:t>
            </a:r>
          </a:p>
          <a:p>
            <a:pPr>
              <a:buNone/>
            </a:pPr>
            <a:r>
              <a:rPr lang="en-US" altLang="zh-CN" sz="1800" b="1" dirty="0"/>
              <a:t>Chengdu, China, 08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– 12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October, 2018</a:t>
            </a:r>
            <a:r>
              <a:rPr lang="it-IT" sz="1800" b="1" dirty="0"/>
              <a:t/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11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R4-1814322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/>
              <a:t>In LS from RAN1 [1], RAN4 need study for NR V2X UE RF operating parameters such as AGC set time, Time/Freq. error and IBE requirements for </a:t>
            </a:r>
            <a:r>
              <a:rPr lang="en-US" altLang="ko-KR" dirty="0" err="1"/>
              <a:t>sidelink</a:t>
            </a:r>
            <a:r>
              <a:rPr lang="en-US" altLang="ko-KR" dirty="0"/>
              <a:t> operation both FR1 and FR2.  </a:t>
            </a:r>
          </a:p>
          <a:p>
            <a:pPr marL="285750"/>
            <a:r>
              <a:rPr lang="en-US" altLang="ko-KR" dirty="0"/>
              <a:t>In NR V2X SID, there was not request to RAN4 works for NR V2X Study.</a:t>
            </a:r>
          </a:p>
          <a:p>
            <a:pPr marL="285750"/>
            <a:r>
              <a:rPr lang="en-US" altLang="ko-KR" dirty="0"/>
              <a:t>NR V2X rapporteur and RAN4 chairman recommend E-mail discussion and offline discussion with interested companies.</a:t>
            </a:r>
          </a:p>
          <a:p>
            <a:pPr marL="685800" lvl="1"/>
            <a:r>
              <a:rPr lang="en-GB" altLang="ko-KR" dirty="0"/>
              <a:t>If there is some make consensus, RAN4 treat the papers as e-mail approval at this meeting.</a:t>
            </a:r>
          </a:p>
          <a:p>
            <a:pPr marL="685800" lvl="1"/>
            <a:r>
              <a:rPr lang="en-GB" altLang="ko-KR" dirty="0"/>
              <a:t>The deadline is 19</a:t>
            </a:r>
            <a:r>
              <a:rPr lang="en-GB" altLang="ko-KR" baseline="30000" dirty="0"/>
              <a:t>th</a:t>
            </a:r>
            <a:r>
              <a:rPr lang="en-GB" altLang="ko-KR" dirty="0"/>
              <a:t> Oct. by RAN4 chairman proposal in e-mail reflector </a:t>
            </a:r>
          </a:p>
          <a:p>
            <a:pPr marL="285750"/>
            <a:r>
              <a:rPr lang="en-GB" altLang="ko-KR" dirty="0"/>
              <a:t>Provided </a:t>
            </a:r>
            <a:r>
              <a:rPr lang="en-GB" altLang="ko-KR" dirty="0" err="1"/>
              <a:t>Tdocs</a:t>
            </a:r>
            <a:r>
              <a:rPr lang="en-GB" altLang="ko-KR" dirty="0"/>
              <a:t> at this meeting</a:t>
            </a:r>
          </a:p>
          <a:p>
            <a:pPr marL="685800" lvl="1"/>
            <a:r>
              <a:rPr lang="en-US" altLang="ko-KR" dirty="0"/>
              <a:t>R4-1813237, "Reply LS to RAN1 NR V2X for discussion," Ericsson</a:t>
            </a:r>
          </a:p>
          <a:p>
            <a:pPr marL="685800" lvl="1"/>
            <a:r>
              <a:rPr lang="en-US" altLang="ko-KR" dirty="0"/>
              <a:t>R4-1813238, "Reply LS to RAN1 NR V2X," Ericsson</a:t>
            </a:r>
          </a:p>
          <a:p>
            <a:pPr marL="685800" lvl="1"/>
            <a:r>
              <a:rPr lang="en-US" altLang="ko-KR" dirty="0"/>
              <a:t>R4-1813452, "On NR V2X RF and RRM characteristics," Intel Corporation</a:t>
            </a:r>
          </a:p>
          <a:p>
            <a:pPr marL="685800" lvl="1"/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7587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289550"/>
          </a:xfrm>
        </p:spPr>
        <p:txBody>
          <a:bodyPr>
            <a:normAutofit/>
          </a:bodyPr>
          <a:lstStyle/>
          <a:p>
            <a:r>
              <a:rPr lang="en-US" sz="2000" dirty="0"/>
              <a:t>Based on offline discussion, RAN4 merged the companies’ view as below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278693"/>
              </p:ext>
            </p:extLst>
          </p:nvPr>
        </p:nvGraphicFramePr>
        <p:xfrm>
          <a:off x="228601" y="1447803"/>
          <a:ext cx="8686800" cy="5226655"/>
        </p:xfrm>
        <a:graphic>
          <a:graphicData uri="http://schemas.openxmlformats.org/drawingml/2006/table">
            <a:tbl>
              <a:tblPr/>
              <a:tblGrid>
                <a:gridCol w="10121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7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712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90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758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480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3371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240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Company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AGC set time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Tx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/Rx 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switching 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time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Time error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Frequency error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In-band Emission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Others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9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LG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20us (w/o PSD changed), 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 FFS for PSD changed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up to 13us,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up to 7us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0.4 us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regaldress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of sync. Source, 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0.1 ppm regardless of sync. Sources. 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reuse LTE V2X IBE.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Focus on FR1 operating RF parameters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HW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FR1&amp;2: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13 us,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 : 7us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dependent on sync. Source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 &amp; FR2: 0.1 ppm regardless of sync. Sources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Whether it can be improved need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　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5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Ericsson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20 us w/o PSD change,  one OFDM symbol with PSD change for 15kHz SCS, FFS for other SCS.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13 us,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7 us</a:t>
                      </a:r>
                    </a:p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(Refer to 38.211, table 4.3.2-3)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Up to ±390ns all sync source except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syncREF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(v2x NR) UE, FFS for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syncREF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(v2x NR) UE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　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FR1&amp;FR2: within ±0.1 ppm observed over a period of 1 msec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reuse/adapt IBE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req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in 6.4.2.3 in 38.101-1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reuse/adapt IBE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req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in 6.4.2.3 in 38.101-2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Prioritize FR1 over FR2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41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Intel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13 us,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 : 7us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gNB synchronization reference source: 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Option 1: reuse TS 38.133 section 7.1.2 </a:t>
                      </a:r>
                    </a:p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Option 2: 12*64*Tc for FR1 and 3.5*64*Tc for FR2.</a:t>
                      </a:r>
                    </a:p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GNSS synchronization reference source : 12*64*Tc for FR1 and FFS for FR2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FR1&amp;FR2: ±0.1 ppm for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gNB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synchronization reference source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FFS for GNSS at FR2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FR1: Use tightened NR UL IBE model, 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</a:b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FR2: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CATT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FFS</a:t>
                      </a:r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FR1: up to 13us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FFS</a:t>
                      </a:r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FR1: 0.1 ppm regardless of sync. Sources.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FR1: reuse LTE V2X IBE.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Focus on FR1 operating RF parameters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88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QC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FFS</a:t>
                      </a:r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FFS</a:t>
                      </a:r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　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FFS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MS Gothic" panose="020B0609070205080204" pitchFamily="49" charset="-128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Whether it can be improved need FFS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Gothic" panose="020B0609070205080204" pitchFamily="49" charset="-128"/>
                        </a:rPr>
                        <a:t>　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0754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RAN4 baseline assumption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TBD</a:t>
                      </a:r>
                      <a:r>
                        <a:rPr lang="en-US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on next meeting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Align with RAN1</a:t>
                      </a: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TBD</a:t>
                      </a:r>
                      <a:r>
                        <a:rPr lang="en-US" altLang="ko-KR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 on next meeting</a:t>
                      </a:r>
                      <a:endParaRPr lang="en-US" altLang="ko-KR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TBD</a:t>
                      </a:r>
                      <a:r>
                        <a:rPr lang="en-US" altLang="ko-KR" sz="9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 </a:t>
                      </a:r>
                      <a:r>
                        <a:rPr lang="en-US" altLang="ko-KR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on next </a:t>
                      </a:r>
                      <a:r>
                        <a:rPr lang="en-US" altLang="ko-KR" sz="9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meeting</a:t>
                      </a:r>
                      <a:endParaRPr lang="en-US" altLang="ko-KR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TBD</a:t>
                      </a:r>
                      <a:r>
                        <a:rPr lang="en-US" altLang="ko-KR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 on next </a:t>
                      </a:r>
                      <a:r>
                        <a:rPr lang="en-US" altLang="ko-KR" sz="9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meeting</a:t>
                      </a:r>
                      <a:endParaRPr lang="en-US" altLang="ko-KR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Based on 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progress, </a:t>
                      </a:r>
                      <a:r>
                        <a:rPr lang="en-US" altLang="ko-KR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RAN4 send LS on the RF 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parameters</a:t>
                      </a:r>
                      <a:endParaRPr lang="ko-KR" alt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56" marR="7856" marT="7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661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sz="3200" dirty="0"/>
              <a:t>TBD part in slide 3 will be evaluated until RAN4 November meeting. Then RAN4 will send LS to RAN1 at RAN4 #89 meeting.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800" dirty="0"/>
              <a:t>Information: </a:t>
            </a:r>
          </a:p>
          <a:p>
            <a:pPr lvl="2"/>
            <a:r>
              <a:rPr lang="en-US" sz="2400" dirty="0"/>
              <a:t>For NR V2X UE synch. case, RAN4 need to wait the RAN1 physical layer design</a:t>
            </a:r>
          </a:p>
          <a:p>
            <a:pPr lvl="2"/>
            <a:r>
              <a:rPr lang="en-US" sz="2400" dirty="0"/>
              <a:t>SCSs candidates in RAN1 agreement for FR1 and FR2 will be considered:</a:t>
            </a:r>
          </a:p>
          <a:p>
            <a:pPr lvl="3"/>
            <a:r>
              <a:rPr lang="en-US" sz="2200" dirty="0"/>
              <a:t>FR1: 15 kHz, 30 kHz, 60 kHz</a:t>
            </a:r>
          </a:p>
          <a:p>
            <a:pPr lvl="3"/>
            <a:r>
              <a:rPr lang="en-US" sz="2200" dirty="0"/>
              <a:t>FR2: 60 kHz, 120 kHz</a:t>
            </a:r>
          </a:p>
          <a:p>
            <a:pPr marL="1371600" lvl="3" indent="0">
              <a:buNone/>
            </a:pPr>
            <a:endParaRPr lang="en-US" sz="2200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0130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WF on FR1 V2X IBE model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800" dirty="0" smtClean="0"/>
              <a:t>Further discuss the IBE model </a:t>
            </a:r>
            <a:r>
              <a:rPr lang="en-US" sz="1800" dirty="0"/>
              <a:t>for </a:t>
            </a:r>
            <a:r>
              <a:rPr lang="en-US" sz="1800" dirty="0" smtClean="0"/>
              <a:t>NR FR1 </a:t>
            </a:r>
            <a:r>
              <a:rPr lang="en-US" sz="1800" dirty="0"/>
              <a:t>V2X </a:t>
            </a:r>
            <a:r>
              <a:rPr lang="en-US" sz="1800" dirty="0" smtClean="0"/>
              <a:t>communication</a:t>
            </a:r>
          </a:p>
          <a:p>
            <a:r>
              <a:rPr lang="en-US" sz="1600" dirty="0" smtClean="0"/>
              <a:t>Option 1: Modified NR UL IBE model </a:t>
            </a:r>
          </a:p>
          <a:p>
            <a:pPr lvl="1"/>
            <a:r>
              <a:rPr lang="en-US" sz="1300" dirty="0" smtClean="0"/>
              <a:t>Companies </a:t>
            </a:r>
            <a:r>
              <a:rPr lang="en-US" sz="1300" dirty="0"/>
              <a:t>are encouraged to bring proposals </a:t>
            </a:r>
            <a:r>
              <a:rPr lang="en-US" sz="1300" dirty="0" smtClean="0"/>
              <a:t>on feasible </a:t>
            </a:r>
            <a:r>
              <a:rPr lang="en-US" sz="1300" dirty="0"/>
              <a:t>tightening of the IBE </a:t>
            </a:r>
            <a:r>
              <a:rPr lang="en-US" sz="1300" dirty="0" smtClean="0"/>
              <a:t>model components comparing to NR UL IBE model </a:t>
            </a:r>
            <a:r>
              <a:rPr lang="en-US" sz="1400" dirty="0" smtClean="0"/>
              <a:t>defined </a:t>
            </a:r>
            <a:r>
              <a:rPr lang="en-US" sz="1400" dirty="0"/>
              <a:t>in TS </a:t>
            </a:r>
            <a:r>
              <a:rPr lang="en-US" sz="1400" dirty="0" smtClean="0"/>
              <a:t>38.101-1 </a:t>
            </a:r>
            <a:r>
              <a:rPr lang="en-US" sz="1300" dirty="0" smtClean="0"/>
              <a:t> (i.e</a:t>
            </a:r>
            <a:r>
              <a:rPr lang="en-US" sz="1300" dirty="0"/>
              <a:t>. possible values </a:t>
            </a:r>
            <a:r>
              <a:rPr lang="en-GB" sz="1300" dirty="0"/>
              <a:t>X1, X2, X3, Y1, Y2, Z1, Z2, Z3 and Z4</a:t>
            </a:r>
            <a:r>
              <a:rPr lang="en-GB" sz="1300" dirty="0" smtClean="0"/>
              <a:t>)</a:t>
            </a:r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r>
              <a:rPr lang="en-US" sz="1800" dirty="0" smtClean="0"/>
              <a:t>Other options are not precluded</a:t>
            </a:r>
            <a:endParaRPr lang="en-US" sz="1800" dirty="0"/>
          </a:p>
          <a:p>
            <a:r>
              <a:rPr lang="en-US" altLang="ko-KR" sz="1800" dirty="0" smtClean="0"/>
              <a:t>Note: The </a:t>
            </a:r>
            <a:r>
              <a:rPr lang="en-US" altLang="ko-KR" sz="1800" dirty="0"/>
              <a:t>IBE model in this stage is only for RAN1 evaluation. This initial discussion is not for RAN4 requirements which will be decided in WI stage</a:t>
            </a:r>
            <a:endParaRPr lang="en-US" sz="1800" dirty="0"/>
          </a:p>
          <a:p>
            <a:pPr lvl="1"/>
            <a:endParaRPr lang="en-US" sz="1400" dirty="0" smtClean="0">
              <a:solidFill>
                <a:srgbClr val="FF0000"/>
              </a:solidFill>
            </a:endParaRP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461" y="2094300"/>
            <a:ext cx="4038600" cy="343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64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5344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 R4-1812009, "LS on IBE model for V2X," RAN1, Ericsson</a:t>
            </a:r>
          </a:p>
          <a:p>
            <a:pPr marL="0" lvl="1" indent="0">
              <a:buNone/>
            </a:pPr>
            <a:r>
              <a:rPr lang="en-US" altLang="ko-KR" sz="2400" dirty="0"/>
              <a:t>[2] R4-1813237, "Reply LS to RAN1 NR V2X for discussion," Ericsson</a:t>
            </a:r>
          </a:p>
          <a:p>
            <a:pPr marL="0" lvl="1" indent="0">
              <a:buNone/>
            </a:pPr>
            <a:r>
              <a:rPr lang="en-US" altLang="ko-KR" sz="2400" dirty="0"/>
              <a:t>[3] R4-1813238, "Reply LS to RAN1 NR V2X," Ericsson</a:t>
            </a:r>
          </a:p>
          <a:p>
            <a:pPr marL="0" lvl="1" indent="0">
              <a:buNone/>
            </a:pPr>
            <a:r>
              <a:rPr lang="en-US" altLang="ko-KR" sz="2400" dirty="0"/>
              <a:t>[4] R4-1813452, "On NR V2X RF and RRM characteristics," Intel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metadata/properties"/>
    <ds:schemaRef ds:uri="http://purl.org/dc/dcmitype/"/>
    <ds:schemaRef ds:uri="17c5c574-4f42-45b3-8a7f-77d8e859d074"/>
    <ds:schemaRef ds:uri="http://schemas.microsoft.com/office/2006/documentManagement/types"/>
    <ds:schemaRef ds:uri="http://purl.org/dc/elements/1.1/"/>
    <ds:schemaRef ds:uri="66EEDB98-F073-460B-B9B0-9643F9FE785E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8272</TotalTime>
  <Words>698</Words>
  <Application>Microsoft Office PowerPoint</Application>
  <PresentationFormat>화면 슬라이드 쇼(4:3)</PresentationFormat>
  <Paragraphs>120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MS Gothic</vt:lpstr>
      <vt:lpstr>SimSun</vt:lpstr>
      <vt:lpstr>맑은 고딕</vt:lpstr>
      <vt:lpstr>Arial</vt:lpstr>
      <vt:lpstr>Calibri</vt:lpstr>
      <vt:lpstr>Office Theme</vt:lpstr>
      <vt:lpstr>WF on NR V2X RF operating parameters based on RAN1 incoming LS </vt:lpstr>
      <vt:lpstr>Background</vt:lpstr>
      <vt:lpstr>Summary</vt:lpstr>
      <vt:lpstr>WF</vt:lpstr>
      <vt:lpstr>WF on FR1 V2X IBE model 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correspondence, CTPClassification=CTP_NT</cp:keywords>
  <cp:lastModifiedBy>임수환/책임연구원/차세대표준(연)CAS팀(suhwan.lim@lge.com)</cp:lastModifiedBy>
  <cp:revision>1022</cp:revision>
  <dcterms:created xsi:type="dcterms:W3CDTF">2013-05-13T16:02:00Z</dcterms:created>
  <dcterms:modified xsi:type="dcterms:W3CDTF">2018-10-29T06:45:59Z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faf439b5-72a4-466d-a2ac-458e811788a1</vt:lpwstr>
  </property>
  <property fmtid="{D5CDD505-2E9C-101B-9397-08002B2CF9AE}" pid="7" name="CTP_TimeStamp">
    <vt:lpwstr>2018-10-18 11:52:33Z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  <property fmtid="{D5CDD505-2E9C-101B-9397-08002B2CF9AE}" pid="20" name="_AdHocReviewCycleID">
    <vt:i4>-433870458</vt:i4>
  </property>
  <property fmtid="{D5CDD505-2E9C-101B-9397-08002B2CF9AE}" pid="21" name="_EmailSubject">
    <vt:lpwstr>[EXTERNAL] Re: Initiation on E-mial discussion for NR V2X LS from RAN1</vt:lpwstr>
  </property>
  <property fmtid="{D5CDD505-2E9C-101B-9397-08002B2CF9AE}" pid="22" name="_AuthorEmail">
    <vt:lpwstr>ntienvie@qti.qualcomm.com</vt:lpwstr>
  </property>
  <property fmtid="{D5CDD505-2E9C-101B-9397-08002B2CF9AE}" pid="23" name="_AuthorEmailDisplayName">
    <vt:lpwstr>Viet Nguyen</vt:lpwstr>
  </property>
</Properties>
</file>