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microsoft.com/office/2015/10/relationships/revisionInfo" Target="revisionInfo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88Bis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de-DE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Chengdu, China, 08 – 12 October 2018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BS </a:t>
            </a:r>
            <a:r>
              <a:rPr lang="en-US" altLang="zh-CN" sz="4400" dirty="0" err="1">
                <a:latin typeface="Calibri" panose="020F0502020204030204" pitchFamily="34" charset="0"/>
              </a:rPr>
              <a:t>FeNB-IoT</a:t>
            </a:r>
            <a:r>
              <a:rPr lang="en-US" altLang="zh-CN" sz="4400" dirty="0">
                <a:latin typeface="Calibri" panose="020F0502020204030204" pitchFamily="34" charset="0"/>
              </a:rPr>
              <a:t> demodulation performance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62071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R4-1814233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err="1"/>
              <a:t>FeNB-IoT</a:t>
            </a:r>
            <a:r>
              <a:rPr lang="en-US" altLang="zh-CN" dirty="0"/>
              <a:t> TDD part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 eaLnBrk="1" hangingPunct="1"/>
            <a:r>
              <a:rPr lang="en-US" altLang="zh-CN" sz="2000" dirty="0" smtClean="0"/>
              <a:t>Select TDD UL/DL configuration#1 and special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configuration#7 </a:t>
            </a:r>
            <a:r>
              <a:rPr lang="en-US" altLang="zh-CN" sz="2000" dirty="0" smtClean="0"/>
              <a:t>for NPRACH TDD demodulation performance requirements</a:t>
            </a:r>
          </a:p>
          <a:p>
            <a:pPr lvl="1" eaLnBrk="1" hangingPunct="1"/>
            <a:endParaRPr lang="en-US" sz="1400" dirty="0" smtClean="0"/>
          </a:p>
          <a:p>
            <a:pPr marL="342900" lvl="1" indent="-342900" eaLnBrk="1" hangingPunct="1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Use the similar simulation assumptions as NPRACH FDD for NPRACH TDD</a:t>
            </a:r>
          </a:p>
          <a:p>
            <a:pPr lvl="1" eaLnBrk="1" hangingPunct="1">
              <a:buNone/>
            </a:pPr>
            <a:endParaRPr lang="en-US" dirty="0" smtClean="0"/>
          </a:p>
          <a:p>
            <a:pPr lvl="1" eaLnBrk="1" hangingPunct="1">
              <a:buNone/>
            </a:pPr>
            <a:endParaRPr lang="en-US" dirty="0" smtClean="0"/>
          </a:p>
          <a:p>
            <a:pPr lvl="1" eaLnBrk="1" hangingPunct="1">
              <a:buNone/>
            </a:pPr>
            <a:endParaRPr lang="en-US" dirty="0" smtClean="0"/>
          </a:p>
          <a:p>
            <a:pPr lvl="1" eaLnBrk="1" hangingPunct="1"/>
            <a:endParaRPr lang="en-US" sz="1000" dirty="0" smtClean="0"/>
          </a:p>
          <a:p>
            <a:pPr lvl="1" eaLnBrk="1" hangingPunct="1"/>
            <a:endParaRPr lang="en-US" sz="1000" dirty="0" smtClean="0"/>
          </a:p>
          <a:p>
            <a:pPr lvl="1" eaLnBrk="1" hangingPunct="1"/>
            <a:endParaRPr lang="en-US" sz="1000" dirty="0" smtClean="0"/>
          </a:p>
          <a:p>
            <a:pPr lvl="1" eaLnBrk="1" hangingPunct="1"/>
            <a:endParaRPr lang="en-US" sz="1000" dirty="0" smtClean="0"/>
          </a:p>
          <a:p>
            <a:pPr lvl="1" eaLnBrk="1" hangingPunct="1"/>
            <a:endParaRPr lang="en-US" sz="1000" dirty="0" smtClean="0"/>
          </a:p>
          <a:p>
            <a:pPr lvl="1" eaLnBrk="1" hangingPunct="1"/>
            <a:r>
              <a:rPr lang="en-US" sz="2000" dirty="0" smtClean="0"/>
              <a:t>If needed, performance requirements for other preamble formats can be added later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259632" y="3212976"/>
          <a:ext cx="6552728" cy="1944712"/>
        </p:xfrm>
        <a:graphic>
          <a:graphicData uri="http://schemas.openxmlformats.org/drawingml/2006/table">
            <a:tbl>
              <a:tblPr/>
              <a:tblGrid>
                <a:gridCol w="1008112"/>
                <a:gridCol w="729519"/>
                <a:gridCol w="760029"/>
                <a:gridCol w="1076555"/>
                <a:gridCol w="779647"/>
                <a:gridCol w="1131743"/>
                <a:gridCol w="1067123"/>
              </a:tblGrid>
              <a:tr h="194686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Number of TX antennas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Number of RX antennas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Number of Repetitions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Propagation conditions and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b="1" kern="1200" dirty="0" err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correlation</a:t>
                      </a:r>
                      <a:r>
                        <a:rPr lang="fr-FR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fr-FR" sz="1200" b="1" kern="1200" dirty="0" err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matrix</a:t>
                      </a:r>
                      <a:r>
                        <a:rPr lang="fr-FR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Frequency offset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SNR [dB]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77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Preamble format 0 </a:t>
                      </a:r>
                      <a:endParaRPr lang="en-US" sz="12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Preamble format 0-a </a:t>
                      </a:r>
                      <a:endParaRPr lang="en-US" sz="12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86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AWGN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0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>
                        <a:solidFill>
                          <a:schemeClr val="tx1"/>
                        </a:solidFill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EPA1 Low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220Hz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32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AWGN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0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>
                        <a:solidFill>
                          <a:schemeClr val="tx1"/>
                        </a:solidFill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6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EPA1 Low 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220Hz </a:t>
                      </a:r>
                      <a:endParaRPr lang="en-US" sz="18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>
                        <a:solidFill>
                          <a:schemeClr val="tx1"/>
                        </a:solidFill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5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TBD 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7608" marR="67608" marT="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106</Words>
  <Application>Microsoft Office PowerPoint</Application>
  <PresentationFormat>On-screen Show (4:3)</PresentationFormat>
  <Paragraphs>46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3GPP TSG-RAN WG4 Meeting #88Bis   Chengdu, China, 08 – 12 October 2018</vt:lpstr>
      <vt:lpstr>FeNB-IoT TDD part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101</cp:revision>
  <dcterms:created xsi:type="dcterms:W3CDTF">2016-01-12T08:39:50Z</dcterms:created>
  <dcterms:modified xsi:type="dcterms:W3CDTF">2018-10-12T06:14:53Z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(3)rj+iJ9goRJp9KHONGlRl0VDW3mkCdg1tmpU8QSyDPFFqs2s7Evt44N0/z2jpG716W577y4f+
i8J+WBVOcyvEricBmhorblLOp3D8WuPL2MDehNUVTIryWgHyAfFhSvc/aYFHi++fPtVLIUzs
u5qNuKFeMFGJAOqw5rKf73aq1nAUNxkAaKCFO/t3K/yiWm+cGIrawjrM9guSTY/ockR4Genf
th6SPtr/puLfgAcvS5</vt:lpwstr>
  </property>
  <property fmtid="{D5CDD505-2E9C-101B-9397-08002B2CF9AE}" pid="3" name="_2015_ms_pID_7253431">
    <vt:lpwstr>O1tw4itH9wyHZUDlrf1iMqZ8k4HIMlHOkak6VMtgq1tG8UmFwrIcm9
xsravQYjZrsVPfzcyfKPXjuQBAHWOnyUblu5S7qo3CCPEezgTyv6LGEjzLI3nYQpitdKEdHi
+QZ/WKkOuLIxzISXuJJYs/41yxf3kYH46WDRAW1kUTKKFsXWiLJZwpCDHLqYPUr0WuX6KJKQ
iAkBtPt6Y+BC26oLLwfZJGjTrBGmYJSVmubW</vt:lpwstr>
  </property>
  <property fmtid="{D5CDD505-2E9C-101B-9397-08002B2CF9AE}" pid="4" name="_2015_ms_pID_7253432">
    <vt:lpwstr>F33B1DoP1DP5jh1iuYdTJshf2L1v0HI5fb6l
45EBUvAR7Q9TLfet+mLkK3kvZFtinyl8sClQlB/1iCEguKhSTRU=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1539324714</vt:lpwstr>
  </property>
</Properties>
</file>