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6" autoAdjust="0"/>
    <p:restoredTop sz="94660"/>
  </p:normalViewPr>
  <p:slideViewPr>
    <p:cSldViewPr snapToGrid="0">
      <p:cViewPr varScale="1">
        <p:scale>
          <a:sx n="60" d="100"/>
          <a:sy n="60" d="100"/>
        </p:scale>
        <p:origin x="8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correspondence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MediaTek, Sony, LGE, Verizon, Samsung, DOCOMO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#88b	   					R4-1814174</a:t>
            </a:r>
            <a:endParaRPr lang="en-US" dirty="0"/>
          </a:p>
          <a:p>
            <a:r>
              <a:rPr lang="en-GB" b="1" dirty="0"/>
              <a:t>Chengdu, China, 8</a:t>
            </a:r>
            <a:r>
              <a:rPr lang="en-GB" b="1" baseline="30000" dirty="0"/>
              <a:t>th</a:t>
            </a:r>
            <a:r>
              <a:rPr lang="en-GB" b="1" dirty="0"/>
              <a:t>  – 12</a:t>
            </a:r>
            <a:r>
              <a:rPr lang="en-GB" b="1" baseline="30000" dirty="0"/>
              <a:t>th</a:t>
            </a:r>
            <a:r>
              <a:rPr lang="en-GB" b="1" dirty="0"/>
              <a:t> October, 2018</a:t>
            </a:r>
          </a:p>
          <a:p>
            <a:r>
              <a:rPr lang="en-US" b="1" dirty="0"/>
              <a:t>Agenda item: 7.6.14.3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Open issues to be resolved in #89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following open issues need to be addressed in RAN4 #89:</a:t>
            </a:r>
            <a:endParaRPr lang="it-IT" dirty="0"/>
          </a:p>
          <a:p>
            <a:pPr lvl="1" fontAlgn="base" hangingPunct="0"/>
            <a:r>
              <a:rPr lang="en-US" dirty="0"/>
              <a:t>DL measurement signals </a:t>
            </a:r>
          </a:p>
          <a:p>
            <a:pPr lvl="2" fontAlgn="base" hangingPunct="0"/>
            <a:r>
              <a:rPr lang="en-US" dirty="0"/>
              <a:t>If DL measurement signals need to specify in RAN4 or RAN5 specifications</a:t>
            </a:r>
          </a:p>
          <a:p>
            <a:pPr lvl="2" fontAlgn="base" hangingPunct="0"/>
            <a:r>
              <a:rPr lang="en-US" dirty="0"/>
              <a:t>Which DL measurement signals (SSB and/or CSI-RS) should be specified </a:t>
            </a:r>
          </a:p>
          <a:p>
            <a:pPr lvl="1" fontAlgn="base" hangingPunct="0"/>
            <a:r>
              <a:rPr lang="en-US" dirty="0"/>
              <a:t>SRS</a:t>
            </a:r>
          </a:p>
          <a:p>
            <a:pPr lvl="2" fontAlgn="base" hangingPunct="0"/>
            <a:r>
              <a:rPr lang="en-US" dirty="0"/>
              <a:t>whether clarification on SRS configuration used in the BC test is needed in RAN4 or RAN5 specs</a:t>
            </a:r>
          </a:p>
          <a:p>
            <a:pPr lvl="1" fontAlgn="base" hangingPunct="0"/>
            <a:r>
              <a:rPr lang="en-US" dirty="0"/>
              <a:t>A clarification on polarization of DL signals used by TE should be included in a recommendation to RAN5</a:t>
            </a:r>
          </a:p>
          <a:p>
            <a:pPr fontAlgn="base" hangingPunct="0"/>
            <a:r>
              <a:rPr lang="en-US" dirty="0"/>
              <a:t>If the above open issues are solved, the texts in the next slide should be captured in 38.101-2.</a:t>
            </a:r>
          </a:p>
          <a:p>
            <a:pPr fontAlgn="base" hangingPunct="0"/>
            <a:r>
              <a:rPr lang="en-US" dirty="0"/>
              <a:t>Which requirement needs to be specified for PC1, PC2 and PC4</a:t>
            </a:r>
          </a:p>
          <a:p>
            <a:pPr marL="457200" lvl="1" indent="0" fontAlgn="base" hangingPunc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9C3EB-C054-4675-93BC-9BAE83D0A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0081"/>
            <a:ext cx="10515600" cy="43513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3200" i="1" dirty="0"/>
              <a:t>UEs which support beam correspondence shall have the ability to select a corresponding beam for UL transmission based on DL measurements without relying on network-assisted UL beam </a:t>
            </a:r>
            <a:r>
              <a:rPr lang="en-US" sz="3200" i="1"/>
              <a:t>refinement.</a:t>
            </a:r>
            <a:endParaRPr lang="en-US" sz="3200" i="1" dirty="0"/>
          </a:p>
          <a:p>
            <a:pPr marL="457200" lvl="1" indent="0">
              <a:buNone/>
            </a:pPr>
            <a:r>
              <a:rPr lang="en-US" sz="3200" i="1" dirty="0"/>
              <a:t>For power class 3 UEs which support beam correspondence, the requirement is fulfilled if the UE’s corresponding UL beams satisfy the minimum peak EIRP according to Table 6.2.1.3-1 and spherical coverage requirements according to Table 6.2.1.3-3.</a:t>
            </a:r>
          </a:p>
          <a:p>
            <a:endParaRPr lang="en-US" sz="3600" dirty="0"/>
          </a:p>
          <a:p>
            <a:pPr lvl="1"/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619494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17CAF-81F8-46CC-8E91-93B61A13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(from RAN4 #88bis)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CF08E-34AA-45A7-9292-548B709BF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 hangingPunct="0"/>
            <a:r>
              <a:rPr lang="en-GB" dirty="0"/>
              <a:t>R4-1811805, “WF on beam correspondence,” Qualcomm Incorporated.</a:t>
            </a:r>
            <a:endParaRPr lang="it-IT" dirty="0"/>
          </a:p>
          <a:p>
            <a:pPr lvl="0" hangingPunct="0"/>
            <a:r>
              <a:rPr lang="en-US" dirty="0"/>
              <a:t>R4-1812197, “On Beam Correspondence requirements”, Intel Corporation.</a:t>
            </a:r>
            <a:endParaRPr lang="it-IT" dirty="0"/>
          </a:p>
          <a:p>
            <a:pPr lvl="0" hangingPunct="0"/>
            <a:r>
              <a:rPr lang="en-US" dirty="0"/>
              <a:t>R4-1812392, “Further views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R4-1812393, “Draft CR to TS 38.101-2: Introduction of the requirement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R4-1812722, “Discussion on the polarization setting in beam correspondence and other requirements”, OPPO.</a:t>
            </a:r>
            <a:endParaRPr lang="it-IT" dirty="0"/>
          </a:p>
          <a:p>
            <a:pPr lvl="0" hangingPunct="0"/>
            <a:r>
              <a:rPr lang="en-US" dirty="0"/>
              <a:t>R4-1813362, “Draft CR to 38.101-2: FR2 Beam Correspondence Requirement”, Qualcomm Incorporated.</a:t>
            </a:r>
            <a:endParaRPr lang="it-IT" dirty="0"/>
          </a:p>
          <a:p>
            <a:pPr lvl="0" hangingPunct="0"/>
            <a:r>
              <a:rPr lang="en-US" dirty="0"/>
              <a:t>R4-1813363, “Measured Data Supporting PC3 Beam Correspondence Criterion”, Qualcomm Incorporated.</a:t>
            </a:r>
            <a:endParaRPr lang="it-IT" dirty="0"/>
          </a:p>
          <a:p>
            <a:pPr lvl="0" hangingPunct="0"/>
            <a:r>
              <a:rPr lang="en-US" dirty="0"/>
              <a:t>R4-1813364, “On Beam Correspondence Requirement”, Qualcomm Incorporated</a:t>
            </a:r>
            <a:endParaRPr lang="it-IT" dirty="0"/>
          </a:p>
          <a:p>
            <a:pPr lvl="0" hangingPunct="0"/>
            <a:r>
              <a:rPr lang="en-US" dirty="0"/>
              <a:t>R4-1813406, “Metrics for beam correspondence”, Sony, Ericsson.</a:t>
            </a:r>
            <a:endParaRPr lang="it-IT" dirty="0"/>
          </a:p>
          <a:p>
            <a:pPr lvl="0" hangingPunct="0"/>
            <a:r>
              <a:rPr lang="en-US" dirty="0"/>
              <a:t>R4-1813478, “On beam correspondence”,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</a:p>
          <a:p>
            <a:pPr lvl="0" hangingPunct="0"/>
            <a:r>
              <a:rPr lang="en-US" dirty="0"/>
              <a:t>R4-1813832, “Beam Correspondence Ad Hoc minutes”, Qualcomm </a:t>
            </a:r>
            <a:r>
              <a:rPr lang="en-US" dirty="0" err="1"/>
              <a:t>Incorprated</a:t>
            </a:r>
            <a:r>
              <a:rPr lang="en-US" dirty="0"/>
              <a:t>. </a:t>
            </a:r>
            <a:endParaRPr lang="it-IT" dirty="0"/>
          </a:p>
          <a:p>
            <a:pPr lvl="0" hangingPunct="0"/>
            <a:endParaRPr lang="it-IT" dirty="0"/>
          </a:p>
          <a:p>
            <a:pPr lvl="0" hangingPunct="0"/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5498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361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beam correspondence</vt:lpstr>
      <vt:lpstr>Open issues to be resolved in #89</vt:lpstr>
      <vt:lpstr>PowerPoint Presentation</vt:lpstr>
      <vt:lpstr>References (from RAN4 #88bis)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Marco Papaleo</cp:lastModifiedBy>
  <cp:revision>69</cp:revision>
  <dcterms:created xsi:type="dcterms:W3CDTF">2018-08-20T15:45:06Z</dcterms:created>
  <dcterms:modified xsi:type="dcterms:W3CDTF">2018-10-12T07:27:20Z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