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WF on FR2 Temperature Conditions for UE RF Requirements Verification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11940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/>
              <a:t>MediaTek Inc.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 #88bis Meeting        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R4-1814173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400" b="1" dirty="0" err="1">
                <a:cs typeface="Arial" panose="020B0604020202020204" pitchFamily="34" charset="0"/>
              </a:rPr>
              <a:t>ChengDu</a:t>
            </a:r>
            <a:r>
              <a:rPr lang="en-US" altLang="sv-SE" sz="2400" b="1" dirty="0">
                <a:cs typeface="Arial" panose="020B0604020202020204" pitchFamily="34" charset="0"/>
              </a:rPr>
              <a:t>, Sichuan, China,  October 8</a:t>
            </a:r>
            <a:r>
              <a:rPr lang="en-US" altLang="sv-SE" sz="24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400" b="1" dirty="0">
                <a:cs typeface="Arial" panose="020B0604020202020204" pitchFamily="34" charset="0"/>
              </a:rPr>
              <a:t> – 12</a:t>
            </a:r>
            <a:r>
              <a:rPr lang="en-US" altLang="sv-SE" sz="24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400" b="1" dirty="0">
                <a:cs typeface="Arial" panose="020B0604020202020204" pitchFamily="34" charset="0"/>
              </a:rPr>
              <a:t>, 2018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/>
              <a:t>Background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/>
          </a:bodyPr>
          <a:lstStyle/>
          <a:p>
            <a:pPr marL="365760" indent="-365760"/>
            <a:r>
              <a:rPr lang="en-US" sz="3200" dirty="0"/>
              <a:t>FR2 temperature conditions for UE RF requirements has been discussed in this meeting [1-2], where some concerns were brought up for RF requirements verification under extreme temperature condition.</a:t>
            </a:r>
          </a:p>
          <a:p>
            <a:pPr marL="365760" indent="-365760"/>
            <a:r>
              <a:rPr lang="en-US" sz="3200" dirty="0"/>
              <a:t>In current </a:t>
            </a:r>
            <a:r>
              <a:rPr lang="en-US" sz="3200" dirty="0" smtClean="0"/>
              <a:t>specification, </a:t>
            </a:r>
            <a:r>
              <a:rPr lang="en-US" sz="3200" dirty="0"/>
              <a:t>some UE RF requirements have already been specified to be verified only under normal temperature condition which are summarized in the next slide. </a:t>
            </a:r>
          </a:p>
          <a:p>
            <a:pPr marL="822960" lvl="1" indent="-365760"/>
            <a:endParaRPr lang="en-US" dirty="0"/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Way Forward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593273"/>
            <a:ext cx="10515600" cy="5070763"/>
          </a:xfrm>
        </p:spPr>
        <p:txBody>
          <a:bodyPr>
            <a:normAutofit/>
          </a:bodyPr>
          <a:lstStyle/>
          <a:p>
            <a:pPr marL="365760" indent="-365760"/>
            <a:r>
              <a:rPr lang="en-US" sz="3200" dirty="0"/>
              <a:t>Companies are encouraged to propose a list of RF requirements which need be tested due to expected different performance in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/>
              <a:t>extreme temperature conditions with technical justifications in next meeting (excluding the requirements already defined under normal temperature </a:t>
            </a:r>
            <a:r>
              <a:rPr lang="en-US" sz="3200" dirty="0" smtClean="0"/>
              <a:t>condition).</a:t>
            </a:r>
            <a:endParaRPr lang="en-US" sz="3200" dirty="0"/>
          </a:p>
          <a:p>
            <a:pPr marL="365760" indent="-365760"/>
            <a:r>
              <a:rPr lang="en-US" sz="3200" dirty="0"/>
              <a:t>Upon the discussion outcome in next meeting, RAN4 decides which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/>
              <a:t>UE RF requirements are allowed to be verified only under normal temperature condition and inform RAN5 on RAN4’s decision.   </a:t>
            </a:r>
          </a:p>
        </p:txBody>
      </p:sp>
    </p:spTree>
    <p:extLst>
      <p:ext uri="{BB962C8B-B14F-4D97-AF65-F5344CB8AC3E}">
        <p14:creationId xmlns:p14="http://schemas.microsoft.com/office/powerpoint/2010/main" val="2128182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26985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[1] R4-1812323, “FR2 environmental conditions”, </a:t>
            </a:r>
            <a:r>
              <a:rPr lang="en-US" sz="2400" dirty="0" err="1"/>
              <a:t>MediaTek</a:t>
            </a:r>
            <a:r>
              <a:rPr lang="en-US" sz="2400" dirty="0"/>
              <a:t> Inc.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[2] R4-1812721, “Discussion on the extreme conditions in FR2”, </a:t>
            </a:r>
            <a:r>
              <a:rPr lang="en-US" sz="2400" dirty="0" smtClean="0"/>
              <a:t>OPPO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6912</TotalTime>
  <Words>194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Arial</vt:lpstr>
      <vt:lpstr>Calibri</vt:lpstr>
      <vt:lpstr>Calibri Light</vt:lpstr>
      <vt:lpstr>Office Theme</vt:lpstr>
      <vt:lpstr>WF on FR2 Temperature Conditions for UE RF Requirements Verification</vt:lpstr>
      <vt:lpstr>Background</vt:lpstr>
      <vt:lpstr>Way Forward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Jamesf Wang</cp:lastModifiedBy>
  <cp:revision>185</cp:revision>
  <dcterms:created xsi:type="dcterms:W3CDTF">2017-01-18T06:26:21Z</dcterms:created>
  <dcterms:modified xsi:type="dcterms:W3CDTF">2018-10-12T06:39:13Z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