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74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#</a:t>
            </a:r>
            <a:r>
              <a:rPr lang="en-GB" altLang="zh-CN" b="1" dirty="0" smtClean="0"/>
              <a:t>88BIS</a:t>
            </a:r>
            <a:r>
              <a:rPr lang="en-US" altLang="zh-CN" b="1" dirty="0" smtClean="0"/>
              <a:t>    </a:t>
            </a:r>
            <a:r>
              <a:rPr lang="en-GB" altLang="zh-CN" b="1" dirty="0" smtClean="0"/>
              <a:t>                                                  </a:t>
            </a:r>
            <a:r>
              <a:rPr lang="en-GB" altLang="zh-CN" b="1" dirty="0" smtClean="0"/>
              <a:t>R4-1814065</a:t>
            </a:r>
            <a:endParaRPr lang="en-US" altLang="zh-CN" b="1" dirty="0" smtClean="0"/>
          </a:p>
          <a:p>
            <a:r>
              <a:rPr lang="en-US" altLang="zh-CN" b="1" dirty="0" smtClean="0"/>
              <a:t>Chengdu, China</a:t>
            </a:r>
            <a:r>
              <a:rPr lang="x-none" altLang="zh-CN" b="1" dirty="0" smtClean="0"/>
              <a:t> , </a:t>
            </a:r>
            <a:r>
              <a:rPr lang="en-US" altLang="zh-CN" b="1" dirty="0" smtClean="0"/>
              <a:t>08 –12 October</a:t>
            </a:r>
            <a:r>
              <a:rPr lang="x-none" altLang="zh-CN" b="1" dirty="0" smtClean="0"/>
              <a:t>, 2018</a:t>
            </a:r>
            <a:endParaRPr lang="zh-CN" altLang="zh-CN" b="1" dirty="0" smtClean="0"/>
          </a:p>
          <a:p>
            <a:pPr hangingPunct="0"/>
            <a:r>
              <a:rPr lang="en-GB" altLang="zh-CN" b="1" dirty="0" smtClean="0"/>
              <a:t>Agenda Item: 7.12.1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</a:t>
            </a:r>
            <a:r>
              <a:rPr lang="en-US" altLang="zh-CN" sz="4800" dirty="0" smtClean="0">
                <a:latin typeface="+mj-lt"/>
                <a:ea typeface="+mj-ea"/>
                <a:cs typeface="+mj-cs"/>
              </a:rPr>
              <a:t>inter-frequency measurement accuracy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requirements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for FR1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915816" y="4437112"/>
            <a:ext cx="384664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CMCC, </a:t>
            </a:r>
            <a:r>
              <a:rPr lang="en-US" altLang="zh-CN" sz="2800" dirty="0" smtClean="0"/>
              <a:t>Samsung,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1008112"/>
          </a:xfrm>
        </p:spPr>
        <p:txBody>
          <a:bodyPr>
            <a:noAutofit/>
          </a:bodyPr>
          <a:lstStyle/>
          <a:p>
            <a:r>
              <a:rPr lang="en-US" altLang="zh-CN" sz="1800" dirty="0" smtClean="0"/>
              <a:t>According  to the simulation results of SS-SINR measurement accuracy, the measurement performance of inter-frequency SS-SINR measurement is about +-2dB at side condition of -6dB.</a:t>
            </a:r>
          </a:p>
          <a:p>
            <a:endParaRPr lang="en-US" altLang="zh-CN" sz="18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99592" y="3140968"/>
          <a:ext cx="7344813" cy="1851660"/>
        </p:xfrm>
        <a:graphic>
          <a:graphicData uri="http://schemas.openxmlformats.org/drawingml/2006/table">
            <a:tbl>
              <a:tblPr/>
              <a:tblGrid>
                <a:gridCol w="504055"/>
                <a:gridCol w="792088"/>
                <a:gridCol w="936104"/>
                <a:gridCol w="792088"/>
                <a:gridCol w="864096"/>
                <a:gridCol w="864096"/>
                <a:gridCol w="1336695"/>
                <a:gridCol w="125559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/>
                          <a:ea typeface="宋体"/>
                          <a:cs typeface="Times New Roman"/>
                        </a:rPr>
                        <a:t>SINR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/>
                          <a:ea typeface="宋体"/>
                          <a:cs typeface="Times New Roman"/>
                        </a:rPr>
                        <a:t>(dB)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 smtClean="0">
                          <a:latin typeface="Times New Roman"/>
                          <a:ea typeface="宋体"/>
                          <a:cs typeface="Times New Roman"/>
                        </a:rPr>
                        <a:t>SCS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Propagation condition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/>
                          <a:ea typeface="宋体"/>
                          <a:cs typeface="Times New Roman"/>
                        </a:rPr>
                        <a:t>5%CDF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50%CDF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/>
                          <a:ea typeface="宋体"/>
                          <a:cs typeface="Times New Roman"/>
                        </a:rPr>
                        <a:t>95%CDF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/>
                          <a:ea typeface="宋体"/>
                          <a:cs typeface="Times New Roman"/>
                        </a:rPr>
                        <a:t>Absolute SS-SINR accuracy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Relative SS-SINR accuracy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6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-6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SCS = 15KHz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/>
                          <a:ea typeface="宋体"/>
                          <a:cs typeface="Times New Roman"/>
                        </a:rPr>
                        <a:t>AWGN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-0.6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-0.11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0.32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0.60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0.49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EPA5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-1.33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0.07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1.57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1.57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1.50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ETU70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-1.34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-0.23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0.6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1.34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1.11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SCS = 30KHz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AWGN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-0.45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-0.12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0.19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0.45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0.33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EPA5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-1.43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-0.12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0.96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1.43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1.31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ETU70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-1.29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-0.33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0.48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1.29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0.96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47663" y="2564904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Table 1 simulation results of SS-SINR measurement (R4-1810292)</a:t>
            </a: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67544" y="5301208"/>
            <a:ext cx="8496944" cy="14847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However, in current TS 38.133, the SS-SINR inter-frequency  absolute measurement accuracy is +-[3.5]dB at side condition of &gt;=-[4]Db.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1152128"/>
          </a:xfrm>
        </p:spPr>
        <p:txBody>
          <a:bodyPr>
            <a:noAutofit/>
          </a:bodyPr>
          <a:lstStyle/>
          <a:p>
            <a:r>
              <a:rPr lang="en-US" altLang="zh-CN" sz="1800" dirty="0" smtClean="0"/>
              <a:t>According  to the simulation results of SS-RSRQ measurement accuracy, the measurement performance of inter-frequency SS-RSRQ measurement is about +-2dB at side condition of -6dB.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7664" y="2492896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Table 2 simulation results of SS-RSRQ measurement (R4-1808827)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99592" y="2996952"/>
          <a:ext cx="7632848" cy="1699260"/>
        </p:xfrm>
        <a:graphic>
          <a:graphicData uri="http://schemas.openxmlformats.org/drawingml/2006/table">
            <a:tbl>
              <a:tblPr/>
              <a:tblGrid>
                <a:gridCol w="576064"/>
                <a:gridCol w="720080"/>
                <a:gridCol w="1120786"/>
                <a:gridCol w="751422"/>
                <a:gridCol w="864096"/>
                <a:gridCol w="864096"/>
                <a:gridCol w="1431473"/>
                <a:gridCol w="130483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/>
                          <a:ea typeface="宋体"/>
                          <a:cs typeface="Times New Roman"/>
                        </a:rPr>
                        <a:t>SINR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/>
                          <a:ea typeface="宋体"/>
                          <a:cs typeface="Times New Roman"/>
                        </a:rPr>
                        <a:t>(dB)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/>
                          <a:ea typeface="宋体"/>
                          <a:cs typeface="Times New Roman"/>
                        </a:rPr>
                        <a:t>SCS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Propagation condition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5%CDF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50%CDF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95%CDF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Absolute SS-RSRQ accuracy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Relative SS-RSRQ accuracy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6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-6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SCS = 15KHz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AWGN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-0.59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-0.12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0.28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0.59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0.47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EPA5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-1.38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0.05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1.56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1.56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1.51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ETU70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-1.28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-0.22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0.55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1.28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1.06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SCS = 30KHz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AWGN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-0.43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-0.12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0.16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0.43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0.31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EPA5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-1.46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-0.13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0.97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1.46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1.33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ETU70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-1.43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-0.16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0.87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1.43</a:t>
                      </a:r>
                      <a:endParaRPr lang="zh-CN" sz="1400" kern="10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1.27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内容占位符 2"/>
          <p:cNvSpPr txBox="1">
            <a:spLocks/>
          </p:cNvSpPr>
          <p:nvPr/>
        </p:nvSpPr>
        <p:spPr>
          <a:xfrm>
            <a:off x="467544" y="50851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However, in TS 38.133, the SS-RSRQ inter-frequency  absolute measurement accuracy is +-[3.5]dB at side condition of &gt;=-[4]dB</a:t>
            </a:r>
            <a:r>
              <a:rPr lang="en-US" altLang="zh-CN" dirty="0" smtClean="0"/>
              <a:t>. The SS-RSRQ inter-frequency  relative measurement accuracy is +-[4]dB at side condition of &gt;=-[4]dB.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2304256"/>
          </a:xfrm>
        </p:spPr>
        <p:txBody>
          <a:bodyPr>
            <a:noAutofit/>
          </a:bodyPr>
          <a:lstStyle/>
          <a:p>
            <a:r>
              <a:rPr lang="en-US" altLang="zh-CN" sz="1800" dirty="0" smtClean="0"/>
              <a:t>Option 1: If the side condition is -6dB, the LTE inter-frequency measurement accuracy is reused for NR FR1 inter-frequency measurement.</a:t>
            </a:r>
          </a:p>
          <a:p>
            <a:endParaRPr lang="en-US" altLang="zh-CN" sz="1800" dirty="0" smtClean="0"/>
          </a:p>
          <a:p>
            <a:r>
              <a:rPr lang="en-US" altLang="zh-CN" sz="1800" dirty="0" smtClean="0"/>
              <a:t>Option 2: If the side condition is -4dB, the NR FR1</a:t>
            </a:r>
            <a:r>
              <a:rPr lang="en-US" altLang="zh-CN" sz="1800" dirty="0" smtClean="0">
                <a:solidFill>
                  <a:srgbClr val="FF0000"/>
                </a:solidFill>
              </a:rPr>
              <a:t> </a:t>
            </a:r>
            <a:r>
              <a:rPr lang="en-US" altLang="zh-CN" sz="1800" dirty="0" smtClean="0"/>
              <a:t>inter-frequency measurement accuracy need to be updated according to the simulation results.</a:t>
            </a:r>
          </a:p>
          <a:p>
            <a:pPr lvl="1"/>
            <a:r>
              <a:rPr lang="en-US" altLang="zh-CN" sz="1800" dirty="0" smtClean="0"/>
              <a:t>The simulation assumption is R4-1706551</a:t>
            </a:r>
          </a:p>
          <a:p>
            <a:pPr lvl="1">
              <a:buNone/>
            </a:pPr>
            <a:endParaRPr lang="en-US" altLang="zh-CN" sz="18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 smtClean="0"/>
              <a:t>Other options are not precluded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342900" lvl="1" indent="-342900">
              <a:buNone/>
            </a:pPr>
            <a:r>
              <a:rPr lang="en-US" altLang="zh-CN" sz="1800" dirty="0" smtClean="0"/>
              <a:t>   Companies are encouraged to provide discussion on this issue.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377</Words>
  <Application>Microsoft Office PowerPoint</Application>
  <PresentationFormat>全屏显示(4:3)</PresentationFormat>
  <Paragraphs>120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Background </vt:lpstr>
      <vt:lpstr>Background </vt:lpstr>
      <vt:lpstr>Agreements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cmcc</cp:lastModifiedBy>
  <cp:revision>45</cp:revision>
  <dcterms:created xsi:type="dcterms:W3CDTF">2018-01-09T09:10:37Z</dcterms:created>
  <dcterms:modified xsi:type="dcterms:W3CDTF">2018-10-12T02:48:36Z</dcterms:modified>
</cp:coreProperties>
</file>