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3" r:id="rId3"/>
    <p:sldId id="26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02B11-2BF1-4A11-A652-838663A39675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5EEA32-D51C-43A4-80C6-C70D86F8BD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169FD-B995-4EA5-B20E-F107BAE7B1C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ECFC4-17C8-423C-A428-CF9AD02B20C7}" type="datetimeFigureOut">
              <a:rPr lang="zh-CN" altLang="en-US" smtClean="0"/>
              <a:pPr/>
              <a:t>2018/10/11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2F1E9-E9B5-4D58-8F6F-BE0A57F490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387552"/>
            <a:ext cx="6400800" cy="1057672"/>
          </a:xfrm>
        </p:spPr>
        <p:txBody>
          <a:bodyPr>
            <a:normAutofit/>
          </a:bodyPr>
          <a:lstStyle/>
          <a:p>
            <a:r>
              <a:rPr lang="en-US" altLang="ja-JP" sz="2800" dirty="0" smtClean="0">
                <a:solidFill>
                  <a:schemeClr val="tx1"/>
                </a:solidFill>
              </a:rPr>
              <a:t>China Telecom</a:t>
            </a:r>
            <a:endParaRPr lang="en-US" altLang="ja-JP" sz="2800" dirty="0">
              <a:solidFill>
                <a:schemeClr val="tx1"/>
              </a:solidFill>
            </a:endParaRPr>
          </a:p>
        </p:txBody>
      </p:sp>
      <p:sp>
        <p:nvSpPr>
          <p:cNvPr id="9" name="タイトル 1"/>
          <p:cNvSpPr txBox="1">
            <a:spLocks/>
          </p:cNvSpPr>
          <p:nvPr/>
        </p:nvSpPr>
        <p:spPr>
          <a:xfrm>
            <a:off x="685800" y="2130425"/>
            <a:ext cx="7772400" cy="18746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4000" dirty="0" smtClean="0"/>
              <a:t>Work plan for NR BS demodulation performance requirements</a:t>
            </a:r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11" name="标题 1"/>
          <p:cNvSpPr>
            <a:spLocks noGrp="1"/>
          </p:cNvSpPr>
          <p:nvPr>
            <p:ph type="ctrTitle"/>
          </p:nvPr>
        </p:nvSpPr>
        <p:spPr>
          <a:xfrm>
            <a:off x="251520" y="-27384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000" dirty="0">
                <a:latin typeface="+mn-lt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2000" dirty="0" smtClean="0">
                <a:latin typeface="+mn-lt"/>
                <a:ea typeface="Arial Unicode MS" pitchFamily="50" charset="-127"/>
                <a:cs typeface="Arial Unicode MS" pitchFamily="50" charset="-127"/>
              </a:rPr>
              <a:t>88bis</a:t>
            </a:r>
            <a:r>
              <a:rPr lang="en-US" altLang="zh-CN" sz="2000" dirty="0">
                <a:latin typeface="+mn-lt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2000" dirty="0">
                <a:latin typeface="+mn-lt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2000" dirty="0" smtClean="0">
                <a:latin typeface="+mn-lt"/>
                <a:ea typeface="Arial Unicode MS" pitchFamily="50" charset="-127"/>
                <a:cs typeface="Arial Unicode MS" pitchFamily="50" charset="-127"/>
              </a:rPr>
              <a:t>Chengdu, China, 08 - 12 October 2018</a:t>
            </a:r>
            <a:endParaRPr lang="zh-CN" altLang="en-US" sz="2000" dirty="0">
              <a:latin typeface="+mn-lt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76256" y="404664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 smtClean="0">
                <a:ea typeface="Arial Unicode MS" pitchFamily="50" charset="-127"/>
                <a:cs typeface="Arial Unicode MS" pitchFamily="50" charset="-127"/>
              </a:rPr>
              <a:t>draft</a:t>
            </a:r>
            <a:r>
              <a:rPr lang="en-US" altLang="zh-CN" sz="2000" dirty="0" smtClean="0">
                <a:ea typeface="Arial Unicode MS" pitchFamily="50" charset="-127"/>
                <a:cs typeface="Arial Unicode MS" pitchFamily="50" charset="-127"/>
              </a:rPr>
              <a:t> R4-1813758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campaign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For PUSCH CP-OFDM and PUCCH, towards the Nov meeting, companies are encouraged to provide results for all the agreed combinations of channel BW &amp; SCS, and prioritize the following combinations if time is not enough to run simulation for all the combinations:</a:t>
            </a:r>
            <a:endParaRPr lang="zh-CN" altLang="zh-CN" sz="2400" dirty="0" smtClean="0"/>
          </a:p>
          <a:p>
            <a:pPr lvl="1"/>
            <a:r>
              <a:rPr lang="fr-FR" altLang="zh-CN" sz="2000" dirty="0" smtClean="0"/>
              <a:t>FR1: 10MHz/15kHz; 40MHz/30kHz</a:t>
            </a:r>
            <a:endParaRPr lang="zh-CN" altLang="zh-CN" sz="3200" dirty="0" smtClean="0"/>
          </a:p>
          <a:p>
            <a:pPr lvl="1"/>
            <a:r>
              <a:rPr lang="fr-FR" altLang="zh-CN" sz="2000" dirty="0" smtClean="0"/>
              <a:t>FR2: 100MHz/60kHz; 100MHz/120kHz</a:t>
            </a:r>
            <a:endParaRPr lang="zh-CN" altLang="zh-CN" sz="3200" dirty="0" smtClean="0"/>
          </a:p>
          <a:p>
            <a:pPr lvl="0"/>
            <a:r>
              <a:rPr lang="en-US" altLang="zh-CN" sz="2400" dirty="0" smtClean="0"/>
              <a:t>Both ideal and impairment results to be provided for the Nov meeting</a:t>
            </a:r>
            <a:endParaRPr lang="zh-CN" altLang="zh-CN" sz="2400" dirty="0" smtClean="0"/>
          </a:p>
          <a:p>
            <a:pPr lvl="1"/>
            <a:r>
              <a:rPr lang="fr-FR" altLang="zh-CN" sz="2000" dirty="0" smtClean="0"/>
              <a:t>Aim to define tentative requirements in [] for some of the agreed cases</a:t>
            </a:r>
            <a:endParaRPr lang="zh-CN" altLang="zh-CN" sz="32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49492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Draft CR/TPs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8" y="1570004"/>
          <a:ext cx="8640960" cy="5171364"/>
        </p:xfrm>
        <a:graphic>
          <a:graphicData uri="http://schemas.openxmlformats.org/drawingml/2006/table">
            <a:tbl>
              <a:tblPr/>
              <a:tblGrid>
                <a:gridCol w="936104"/>
                <a:gridCol w="1584176"/>
                <a:gridCol w="1440160"/>
                <a:gridCol w="1512168"/>
                <a:gridCol w="1584176"/>
                <a:gridCol w="1584176"/>
              </a:tblGrid>
              <a:tr h="269423">
                <a:tc rowSpan="2" gridSpan="2"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</a:pPr>
                      <a:endParaRPr lang="zh-CN" sz="1600" dirty="0">
                        <a:latin typeface="+mn-lt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38.104 </a:t>
                      </a:r>
                      <a:endParaRPr lang="zh-CN" sz="16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38.141-1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38.141-2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267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Conducted and radiated, FR1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Radiated, FR2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Conducted, FR1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Radiated, FR1 and FR2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23">
                <a:tc gridSpan="2"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General &amp; skeleton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Ericsson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Ericsson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Huawei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Huawei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23">
                <a:tc rowSpan="2"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PUSCH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CP-OFDM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Nokia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Ericsson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Nokia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Nokia, Ericsson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DFT-S-OFDM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China Telecom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China Telecom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China Telecom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China Telecom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23">
                <a:tc rowSpan="4">
                  <a:txBody>
                    <a:bodyPr/>
                    <a:lstStyle/>
                    <a:p>
                      <a:pPr marL="0" indent="0"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PUCCH </a:t>
                      </a:r>
                      <a:endParaRPr lang="zh-CN" sz="16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format 0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Ericsson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Ericsson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Ericsson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Ericsson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format 1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ZTE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ZTE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ZTE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ZTE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format 2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Samsung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Samsung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Samsung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Samsung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format 3 &amp; 4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Huawei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Huawei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Huawei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Huawei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23">
                <a:tc gridSpan="2"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PRACH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CATT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CATT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B050"/>
                          </a:solidFill>
                          <a:latin typeface="+mn-lt"/>
                          <a:ea typeface="宋体"/>
                          <a:cs typeface="Times New Roman"/>
                        </a:rPr>
                        <a:t>CATT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CATT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23">
                <a:tc rowSpan="4"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Annex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FRC </a:t>
                      </a:r>
                      <a:endParaRPr lang="zh-CN" sz="16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70C0"/>
                          </a:solidFill>
                          <a:latin typeface="+mn-lt"/>
                          <a:ea typeface="宋体"/>
                          <a:cs typeface="Times New Roman"/>
                        </a:rPr>
                        <a:t>China Telecom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70C0"/>
                          </a:solidFill>
                          <a:latin typeface="+mn-lt"/>
                          <a:ea typeface="宋体"/>
                          <a:cs typeface="Times New Roman"/>
                        </a:rPr>
                        <a:t>China Telecom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70C0"/>
                          </a:solidFill>
                          <a:latin typeface="+mn-lt"/>
                          <a:ea typeface="宋体"/>
                          <a:cs typeface="Times New Roman"/>
                        </a:rPr>
                        <a:t>China Telecom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China Telecom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2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Propagation conditions </a:t>
                      </a:r>
                      <a:endParaRPr lang="zh-CN" sz="16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Huawei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 err="1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Huawei</a:t>
                      </a:r>
                      <a:r>
                        <a:rPr lang="en-GB" sz="1600" kern="1200" dirty="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 </a:t>
                      </a:r>
                      <a:endParaRPr lang="zh-CN" sz="16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Huawei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Huawei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2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Measurement </a:t>
                      </a:r>
                      <a:r>
                        <a:rPr lang="en-GB" sz="1600" kern="1200" dirty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set-up  </a:t>
                      </a:r>
                      <a:r>
                        <a:rPr lang="en-GB" sz="1600" kern="12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and TT </a:t>
                      </a:r>
                      <a:endParaRPr lang="zh-CN" sz="16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N.A.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N.A.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70C0"/>
                          </a:solidFill>
                          <a:latin typeface="+mn-lt"/>
                          <a:ea typeface="宋体"/>
                          <a:cs typeface="Times New Roman"/>
                        </a:rPr>
                        <a:t>China Telecom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Huawei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2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+mn-lt"/>
                          <a:ea typeface="宋体"/>
                          <a:cs typeface="v4.2.0"/>
                        </a:rPr>
                        <a:t>General rules for statistical testing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N.A. </a:t>
                      </a:r>
                      <a:endParaRPr lang="zh-CN" sz="16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Times New Roman"/>
                        </a:rPr>
                        <a:t>N.A. </a:t>
                      </a:r>
                      <a:endParaRPr lang="zh-CN" sz="16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Nokia </a:t>
                      </a:r>
                      <a:endParaRPr lang="zh-CN" sz="16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C45911"/>
                          </a:solidFill>
                          <a:latin typeface="+mn-lt"/>
                          <a:ea typeface="宋体"/>
                          <a:cs typeface="Times New Roman"/>
                        </a:rPr>
                        <a:t>Nokia</a:t>
                      </a:r>
                      <a:endParaRPr lang="zh-CN" sz="1600" dirty="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71549" marR="71549" marT="35775" marB="357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496" y="506055"/>
            <a:ext cx="9217024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82563" indent="-18256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zh-CN" sz="1600" dirty="0" smtClean="0">
                <a:ea typeface="宋体" pitchFamily="2" charset="-122"/>
                <a:cs typeface="Times New Roman" pitchFamily="18" charset="0"/>
              </a:rPr>
              <a:t>For the next meeting, distribute the draft CRs/TPs one week before the </a:t>
            </a:r>
            <a:r>
              <a:rPr lang="en-US" altLang="zh-CN" sz="1600" dirty="0" err="1" smtClean="0">
                <a:ea typeface="宋体" pitchFamily="2" charset="-122"/>
                <a:cs typeface="Times New Roman" pitchFamily="18" charset="0"/>
              </a:rPr>
              <a:t>tdoc</a:t>
            </a:r>
            <a:r>
              <a:rPr lang="en-US" altLang="zh-CN" sz="1600" dirty="0" smtClean="0">
                <a:ea typeface="宋体" pitchFamily="2" charset="-122"/>
                <a:cs typeface="Times New Roman" pitchFamily="18" charset="0"/>
              </a:rPr>
              <a:t> submission deadline.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ea typeface="宋体" pitchFamily="2" charset="-122"/>
              <a:cs typeface="Times New Roman" pitchFamily="18" charset="0"/>
            </a:endParaRPr>
          </a:p>
          <a:p>
            <a:pPr marL="533400" lvl="1" indent="-25876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宋体" pitchFamily="2" charset="-122"/>
                <a:cs typeface="Times New Roman" pitchFamily="18" charset="0"/>
              </a:rPr>
              <a:t>Green: provided in this meeting, and can be updated in the next meeting to capture new agreements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  <a:p>
            <a:pPr marL="533400" lvl="1" indent="-25876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宋体" pitchFamily="2" charset="-122"/>
                <a:cs typeface="Times New Roman" pitchFamily="18" charset="0"/>
              </a:rPr>
              <a:t>Blue: provided in this meeting, but was not completed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  <a:p>
            <a:pPr marL="533400" lvl="1" indent="-258763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C45911"/>
                </a:solidFill>
                <a:effectLst/>
                <a:ea typeface="宋体" pitchFamily="2" charset="-122"/>
                <a:cs typeface="Times New Roman" pitchFamily="18" charset="0"/>
              </a:rPr>
              <a:t>Red: to be provided in next meeting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273</Words>
  <Application>Microsoft Office PowerPoint</Application>
  <PresentationFormat>全屏显示(4:3)</PresentationFormat>
  <Paragraphs>87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3GPP TSG-RAN WG4 Meeting #88bis Chengdu, China, 08 - 12 October 2018</vt:lpstr>
      <vt:lpstr>Simulation campaign</vt:lpstr>
      <vt:lpstr>Draft CR/TPs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#88bis Chengdu, China, 08 - 12 October 2018</dc:title>
  <dc:creator>Shan</dc:creator>
  <cp:lastModifiedBy>Shan</cp:lastModifiedBy>
  <cp:revision>11</cp:revision>
  <dcterms:created xsi:type="dcterms:W3CDTF">2018-10-10T04:44:51Z</dcterms:created>
  <dcterms:modified xsi:type="dcterms:W3CDTF">2018-10-11T08:41:29Z</dcterms:modified>
</cp:coreProperties>
</file>